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3" r:id="rId5"/>
  </p:sldMasterIdLst>
  <p:notesMasterIdLst>
    <p:notesMasterId r:id="rId41"/>
  </p:notesMasterIdLst>
  <p:sldIdLst>
    <p:sldId id="256" r:id="rId6"/>
    <p:sldId id="2123259394" r:id="rId7"/>
    <p:sldId id="2123259401" r:id="rId8"/>
    <p:sldId id="2123259370" r:id="rId9"/>
    <p:sldId id="2123259392" r:id="rId10"/>
    <p:sldId id="2123259393" r:id="rId11"/>
    <p:sldId id="2123259389" r:id="rId12"/>
    <p:sldId id="2123259391" r:id="rId13"/>
    <p:sldId id="2123259398" r:id="rId14"/>
    <p:sldId id="2123259396" r:id="rId15"/>
    <p:sldId id="2123259372" r:id="rId16"/>
    <p:sldId id="2123259373" r:id="rId17"/>
    <p:sldId id="2123259395" r:id="rId18"/>
    <p:sldId id="2123259375" r:id="rId19"/>
    <p:sldId id="2123259376" r:id="rId20"/>
    <p:sldId id="2076138877" r:id="rId21"/>
    <p:sldId id="2123259324" r:id="rId22"/>
    <p:sldId id="2123259374" r:id="rId23"/>
    <p:sldId id="2123259320" r:id="rId24"/>
    <p:sldId id="2123259377" r:id="rId25"/>
    <p:sldId id="2123259378" r:id="rId26"/>
    <p:sldId id="2123259323" r:id="rId27"/>
    <p:sldId id="2123259379" r:id="rId28"/>
    <p:sldId id="2123259338" r:id="rId29"/>
    <p:sldId id="2123259367" r:id="rId30"/>
    <p:sldId id="2123259368" r:id="rId31"/>
    <p:sldId id="2123259369" r:id="rId32"/>
    <p:sldId id="2123259341" r:id="rId33"/>
    <p:sldId id="2123259363" r:id="rId34"/>
    <p:sldId id="2123259366" r:id="rId35"/>
    <p:sldId id="2123259400" r:id="rId36"/>
    <p:sldId id="2123259399" r:id="rId37"/>
    <p:sldId id="2123259310" r:id="rId38"/>
    <p:sldId id="2123259301" r:id="rId39"/>
    <p:sldId id="207613891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9E2F3B2-C25D-485A-A438-279B58CF8C35}">
          <p14:sldIdLst>
            <p14:sldId id="256"/>
            <p14:sldId id="2123259394"/>
            <p14:sldId id="2123259401"/>
            <p14:sldId id="2123259370"/>
            <p14:sldId id="2123259392"/>
            <p14:sldId id="2123259393"/>
            <p14:sldId id="2123259389"/>
            <p14:sldId id="2123259391"/>
            <p14:sldId id="2123259398"/>
            <p14:sldId id="2123259396"/>
            <p14:sldId id="2123259372"/>
            <p14:sldId id="2123259373"/>
            <p14:sldId id="2123259395"/>
            <p14:sldId id="2123259375"/>
            <p14:sldId id="2123259376"/>
          </p14:sldIdLst>
        </p14:section>
        <p14:section name="OWASP 10 Intro" id="{732F2830-2CA2-44DF-9A45-32283FC76EFA}">
          <p14:sldIdLst>
            <p14:sldId id="2076138877"/>
            <p14:sldId id="2123259324"/>
            <p14:sldId id="2123259374"/>
            <p14:sldId id="2123259320"/>
            <p14:sldId id="2123259377"/>
            <p14:sldId id="2123259378"/>
            <p14:sldId id="2123259323"/>
            <p14:sldId id="2123259379"/>
          </p14:sldIdLst>
        </p14:section>
        <p14:section name="OWASP API" id="{BDF4BB85-9054-8840-85E7-75C4D048AFA7}">
          <p14:sldIdLst>
            <p14:sldId id="2123259338"/>
            <p14:sldId id="2123259367"/>
            <p14:sldId id="2123259368"/>
            <p14:sldId id="2123259369"/>
          </p14:sldIdLst>
        </p14:section>
        <p14:section name="Hardening" id="{53760B78-1FF5-EA40-99B1-E029BC52A7A2}">
          <p14:sldIdLst>
            <p14:sldId id="2123259341"/>
            <p14:sldId id="2123259363"/>
            <p14:sldId id="2123259366"/>
            <p14:sldId id="2123259400"/>
            <p14:sldId id="2123259399"/>
          </p14:sldIdLst>
        </p14:section>
        <p14:section name="Outro" id="{63924D5B-CE92-489D-9A67-842CC7995F32}">
          <p14:sldIdLst>
            <p14:sldId id="2123259310"/>
            <p14:sldId id="2123259301"/>
            <p14:sldId id="20761389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Denkiewicz" initials="AD" lastIdx="2" clrIdx="0">
    <p:extLst>
      <p:ext uri="{19B8F6BF-5375-455C-9EA6-DF929625EA0E}">
        <p15:presenceInfo xmlns:p15="http://schemas.microsoft.com/office/powerpoint/2012/main" userId="Adrian Denkiewicz" providerId="None"/>
      </p:ext>
    </p:extLst>
  </p:cmAuthor>
  <p:cmAuthor id="2" name="Janusz Pietraczuk" initials="JP" lastIdx="2" clrIdx="1">
    <p:extLst>
      <p:ext uri="{19B8F6BF-5375-455C-9EA6-DF929625EA0E}">
        <p15:presenceInfo xmlns:p15="http://schemas.microsoft.com/office/powerpoint/2012/main" userId="S::janusz@cqure.pl::c51921a1-1f22-4338-bccf-75761f048cc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8" autoAdjust="0"/>
    <p:restoredTop sz="72739" autoAdjust="0"/>
  </p:normalViewPr>
  <p:slideViewPr>
    <p:cSldViewPr snapToGrid="0">
      <p:cViewPr varScale="1">
        <p:scale>
          <a:sx n="96" d="100"/>
          <a:sy n="96" d="100"/>
        </p:scale>
        <p:origin x="10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475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CB418-C2C6-43B1-B981-6EB1BD4BDCC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C56034-6E79-4D8B-8093-BE47A9233DEE}">
      <dgm:prSet/>
      <dgm:spPr/>
      <dgm:t>
        <a:bodyPr/>
        <a:lstStyle/>
        <a:p>
          <a:r>
            <a:rPr lang="en-NL" dirty="0"/>
            <a:t>Awareness</a:t>
          </a:r>
          <a:br>
            <a:rPr lang="en-NL" dirty="0"/>
          </a:br>
          <a:r>
            <a:rPr lang="en-NL" dirty="0"/>
            <a:t>Metrics</a:t>
          </a:r>
          <a:br>
            <a:rPr lang="en-NL" dirty="0"/>
          </a:br>
          <a:r>
            <a:rPr lang="en-NL" dirty="0"/>
            <a:t>Guidelines</a:t>
          </a:r>
          <a:br>
            <a:rPr lang="en-NL" dirty="0"/>
          </a:br>
          <a:r>
            <a:rPr lang="en-NL" dirty="0"/>
            <a:t>Controls</a:t>
          </a:r>
          <a:endParaRPr lang="en-US" dirty="0"/>
        </a:p>
      </dgm:t>
    </dgm:pt>
    <dgm:pt modelId="{1E936B14-E80F-4196-A8E5-047A523D9E07}" type="parTrans" cxnId="{810C9DD5-3677-4CDA-9E5F-40DAE47F3169}">
      <dgm:prSet/>
      <dgm:spPr/>
      <dgm:t>
        <a:bodyPr/>
        <a:lstStyle/>
        <a:p>
          <a:endParaRPr lang="en-US"/>
        </a:p>
      </dgm:t>
    </dgm:pt>
    <dgm:pt modelId="{B2244F19-A035-471D-85D6-68B3732C340B}" type="sibTrans" cxnId="{810C9DD5-3677-4CDA-9E5F-40DAE47F3169}">
      <dgm:prSet/>
      <dgm:spPr/>
      <dgm:t>
        <a:bodyPr/>
        <a:lstStyle/>
        <a:p>
          <a:endParaRPr lang="en-US"/>
        </a:p>
      </dgm:t>
    </dgm:pt>
    <dgm:pt modelId="{FC22F740-9A89-4DA7-9D7C-0166C80E99A3}">
      <dgm:prSet/>
      <dgm:spPr/>
      <dgm:t>
        <a:bodyPr/>
        <a:lstStyle/>
        <a:p>
          <a:r>
            <a:rPr lang="en-NL" dirty="0"/>
            <a:t>Bugs/defects and logic errors are typically the basis</a:t>
          </a:r>
          <a:endParaRPr lang="en-US" dirty="0"/>
        </a:p>
      </dgm:t>
    </dgm:pt>
    <dgm:pt modelId="{6D98AE0F-7C3C-4CB3-9DAC-C0B0B73CC7BE}" type="parTrans" cxnId="{99634E2A-3FDE-458E-960E-E211C6C745CB}">
      <dgm:prSet/>
      <dgm:spPr/>
      <dgm:t>
        <a:bodyPr/>
        <a:lstStyle/>
        <a:p>
          <a:endParaRPr lang="en-US"/>
        </a:p>
      </dgm:t>
    </dgm:pt>
    <dgm:pt modelId="{809B76ED-4246-4753-A26E-69C5C7F95208}" type="sibTrans" cxnId="{99634E2A-3FDE-458E-960E-E211C6C745CB}">
      <dgm:prSet/>
      <dgm:spPr/>
      <dgm:t>
        <a:bodyPr/>
        <a:lstStyle/>
        <a:p>
          <a:endParaRPr lang="en-US"/>
        </a:p>
      </dgm:t>
    </dgm:pt>
    <dgm:pt modelId="{6DF0A35D-6AF8-024A-8DF3-F13C29CC8924}">
      <dgm:prSet/>
      <dgm:spPr/>
      <dgm:t>
        <a:bodyPr/>
        <a:lstStyle/>
        <a:p>
          <a:r>
            <a:rPr lang="en-NL" dirty="0"/>
            <a:t>Guard against accidental introduction of vulnerabilites</a:t>
          </a:r>
          <a:endParaRPr lang="en-US" dirty="0"/>
        </a:p>
      </dgm:t>
    </dgm:pt>
    <dgm:pt modelId="{3C6DE345-2095-5341-A12F-15D7F506E698}" type="parTrans" cxnId="{5D7179CE-9F54-4840-8286-2FC572F797B8}">
      <dgm:prSet/>
      <dgm:spPr/>
      <dgm:t>
        <a:bodyPr/>
        <a:lstStyle/>
        <a:p>
          <a:endParaRPr lang="en-GB"/>
        </a:p>
      </dgm:t>
    </dgm:pt>
    <dgm:pt modelId="{31062B22-2E63-1E48-87A4-1C8B182C63F8}" type="sibTrans" cxnId="{5D7179CE-9F54-4840-8286-2FC572F797B8}">
      <dgm:prSet/>
      <dgm:spPr/>
      <dgm:t>
        <a:bodyPr/>
        <a:lstStyle/>
        <a:p>
          <a:endParaRPr lang="en-GB"/>
        </a:p>
      </dgm:t>
    </dgm:pt>
    <dgm:pt modelId="{50929C2F-C55C-4245-8C14-C29001DE49FD}">
      <dgm:prSet/>
      <dgm:spPr/>
      <dgm:t>
        <a:bodyPr/>
        <a:lstStyle/>
        <a:p>
          <a:r>
            <a:rPr lang="en-NL"/>
            <a:t>Embed in coding practices</a:t>
          </a:r>
          <a:endParaRPr lang="en-US" dirty="0"/>
        </a:p>
      </dgm:t>
    </dgm:pt>
    <dgm:pt modelId="{B54DCE81-5A71-7D4F-A572-4B62CAF85537}" type="parTrans" cxnId="{269215A1-A57E-DF44-9FC6-E9F0B5BC2D95}">
      <dgm:prSet/>
      <dgm:spPr/>
      <dgm:t>
        <a:bodyPr/>
        <a:lstStyle/>
        <a:p>
          <a:endParaRPr lang="en-GB"/>
        </a:p>
      </dgm:t>
    </dgm:pt>
    <dgm:pt modelId="{492D0734-FD3B-EF4A-823F-DCF40E5ECC89}" type="sibTrans" cxnId="{269215A1-A57E-DF44-9FC6-E9F0B5BC2D95}">
      <dgm:prSet/>
      <dgm:spPr/>
      <dgm:t>
        <a:bodyPr/>
        <a:lstStyle/>
        <a:p>
          <a:endParaRPr lang="en-GB"/>
        </a:p>
      </dgm:t>
    </dgm:pt>
    <dgm:pt modelId="{FA15C361-656E-CE49-A592-0CBC326A0118}" type="pres">
      <dgm:prSet presAssocID="{522CB418-C2C6-43B1-B981-6EB1BD4BDCCC}" presName="diagram" presStyleCnt="0">
        <dgm:presLayoutVars>
          <dgm:dir/>
          <dgm:resizeHandles val="exact"/>
        </dgm:presLayoutVars>
      </dgm:prSet>
      <dgm:spPr/>
    </dgm:pt>
    <dgm:pt modelId="{7F162912-8238-E543-B463-0C2159EBCC20}" type="pres">
      <dgm:prSet presAssocID="{B8C56034-6E79-4D8B-8093-BE47A9233DEE}" presName="node" presStyleLbl="node1" presStyleIdx="0" presStyleCnt="4">
        <dgm:presLayoutVars>
          <dgm:bulletEnabled val="1"/>
        </dgm:presLayoutVars>
      </dgm:prSet>
      <dgm:spPr/>
    </dgm:pt>
    <dgm:pt modelId="{F34EC7AA-80F4-8645-8C1D-F52892F23BC3}" type="pres">
      <dgm:prSet presAssocID="{B2244F19-A035-471D-85D6-68B3732C340B}" presName="sibTrans" presStyleLbl="sibTrans2D1" presStyleIdx="0" presStyleCnt="3"/>
      <dgm:spPr/>
    </dgm:pt>
    <dgm:pt modelId="{E551EF18-2047-BE41-BE25-93CF91C7EE15}" type="pres">
      <dgm:prSet presAssocID="{B2244F19-A035-471D-85D6-68B3732C340B}" presName="connectorText" presStyleLbl="sibTrans2D1" presStyleIdx="0" presStyleCnt="3"/>
      <dgm:spPr/>
    </dgm:pt>
    <dgm:pt modelId="{E7BE9F2A-6017-5A40-9024-005DD7598C83}" type="pres">
      <dgm:prSet presAssocID="{6DF0A35D-6AF8-024A-8DF3-F13C29CC8924}" presName="node" presStyleLbl="node1" presStyleIdx="1" presStyleCnt="4">
        <dgm:presLayoutVars>
          <dgm:bulletEnabled val="1"/>
        </dgm:presLayoutVars>
      </dgm:prSet>
      <dgm:spPr/>
    </dgm:pt>
    <dgm:pt modelId="{91B7F39D-879C-3149-B1B0-D51A4CA40744}" type="pres">
      <dgm:prSet presAssocID="{31062B22-2E63-1E48-87A4-1C8B182C63F8}" presName="sibTrans" presStyleLbl="sibTrans2D1" presStyleIdx="1" presStyleCnt="3"/>
      <dgm:spPr/>
    </dgm:pt>
    <dgm:pt modelId="{A2FDCED1-4712-2249-A316-7C08C954D782}" type="pres">
      <dgm:prSet presAssocID="{31062B22-2E63-1E48-87A4-1C8B182C63F8}" presName="connectorText" presStyleLbl="sibTrans2D1" presStyleIdx="1" presStyleCnt="3"/>
      <dgm:spPr/>
    </dgm:pt>
    <dgm:pt modelId="{2DD48FB6-1BAA-6749-B001-A3801332C324}" type="pres">
      <dgm:prSet presAssocID="{FC22F740-9A89-4DA7-9D7C-0166C80E99A3}" presName="node" presStyleLbl="node1" presStyleIdx="2" presStyleCnt="4">
        <dgm:presLayoutVars>
          <dgm:bulletEnabled val="1"/>
        </dgm:presLayoutVars>
      </dgm:prSet>
      <dgm:spPr/>
    </dgm:pt>
    <dgm:pt modelId="{11A92EB1-FE5C-0D4F-9105-639108CDBDF2}" type="pres">
      <dgm:prSet presAssocID="{809B76ED-4246-4753-A26E-69C5C7F95208}" presName="sibTrans" presStyleLbl="sibTrans2D1" presStyleIdx="2" presStyleCnt="3"/>
      <dgm:spPr/>
    </dgm:pt>
    <dgm:pt modelId="{EEF7E24C-349E-5E46-BE04-7DC3E7334D34}" type="pres">
      <dgm:prSet presAssocID="{809B76ED-4246-4753-A26E-69C5C7F95208}" presName="connectorText" presStyleLbl="sibTrans2D1" presStyleIdx="2" presStyleCnt="3"/>
      <dgm:spPr/>
    </dgm:pt>
    <dgm:pt modelId="{DE2E1186-84BB-DE42-9750-24BFBDEBD2DF}" type="pres">
      <dgm:prSet presAssocID="{50929C2F-C55C-4245-8C14-C29001DE49FD}" presName="node" presStyleLbl="node1" presStyleIdx="3" presStyleCnt="4">
        <dgm:presLayoutVars>
          <dgm:bulletEnabled val="1"/>
        </dgm:presLayoutVars>
      </dgm:prSet>
      <dgm:spPr/>
    </dgm:pt>
  </dgm:ptLst>
  <dgm:cxnLst>
    <dgm:cxn modelId="{8DC4DB03-17E8-AF4D-8F35-72E169058835}" type="presOf" srcId="{50929C2F-C55C-4245-8C14-C29001DE49FD}" destId="{DE2E1186-84BB-DE42-9750-24BFBDEBD2DF}" srcOrd="0" destOrd="0" presId="urn:microsoft.com/office/officeart/2005/8/layout/process5"/>
    <dgm:cxn modelId="{B4BADF14-BF2D-3743-B048-6781D191C78E}" type="presOf" srcId="{B2244F19-A035-471D-85D6-68B3732C340B}" destId="{F34EC7AA-80F4-8645-8C1D-F52892F23BC3}" srcOrd="0" destOrd="0" presId="urn:microsoft.com/office/officeart/2005/8/layout/process5"/>
    <dgm:cxn modelId="{99634E2A-3FDE-458E-960E-E211C6C745CB}" srcId="{522CB418-C2C6-43B1-B981-6EB1BD4BDCCC}" destId="{FC22F740-9A89-4DA7-9D7C-0166C80E99A3}" srcOrd="2" destOrd="0" parTransId="{6D98AE0F-7C3C-4CB3-9DAC-C0B0B73CC7BE}" sibTransId="{809B76ED-4246-4753-A26E-69C5C7F95208}"/>
    <dgm:cxn modelId="{FBA85E4C-A57C-CD43-8343-AC570DF59CB1}" type="presOf" srcId="{809B76ED-4246-4753-A26E-69C5C7F95208}" destId="{11A92EB1-FE5C-0D4F-9105-639108CDBDF2}" srcOrd="0" destOrd="0" presId="urn:microsoft.com/office/officeart/2005/8/layout/process5"/>
    <dgm:cxn modelId="{92A7D370-8B7E-1F45-8F62-2E6E60C60D4C}" type="presOf" srcId="{B8C56034-6E79-4D8B-8093-BE47A9233DEE}" destId="{7F162912-8238-E543-B463-0C2159EBCC20}" srcOrd="0" destOrd="0" presId="urn:microsoft.com/office/officeart/2005/8/layout/process5"/>
    <dgm:cxn modelId="{269215A1-A57E-DF44-9FC6-E9F0B5BC2D95}" srcId="{522CB418-C2C6-43B1-B981-6EB1BD4BDCCC}" destId="{50929C2F-C55C-4245-8C14-C29001DE49FD}" srcOrd="3" destOrd="0" parTransId="{B54DCE81-5A71-7D4F-A572-4B62CAF85537}" sibTransId="{492D0734-FD3B-EF4A-823F-DCF40E5ECC89}"/>
    <dgm:cxn modelId="{A8BF71A1-AFD2-3547-A264-6F1DC1B79921}" type="presOf" srcId="{FC22F740-9A89-4DA7-9D7C-0166C80E99A3}" destId="{2DD48FB6-1BAA-6749-B001-A3801332C324}" srcOrd="0" destOrd="0" presId="urn:microsoft.com/office/officeart/2005/8/layout/process5"/>
    <dgm:cxn modelId="{9D1020A5-7EDB-8E43-A34A-AD0DD5C2773C}" type="presOf" srcId="{522CB418-C2C6-43B1-B981-6EB1BD4BDCCC}" destId="{FA15C361-656E-CE49-A592-0CBC326A0118}" srcOrd="0" destOrd="0" presId="urn:microsoft.com/office/officeart/2005/8/layout/process5"/>
    <dgm:cxn modelId="{E927C0AC-04D6-8745-953F-8809600ADEC8}" type="presOf" srcId="{809B76ED-4246-4753-A26E-69C5C7F95208}" destId="{EEF7E24C-349E-5E46-BE04-7DC3E7334D34}" srcOrd="1" destOrd="0" presId="urn:microsoft.com/office/officeart/2005/8/layout/process5"/>
    <dgm:cxn modelId="{9E9D52C2-7297-C442-B548-530BBBC62887}" type="presOf" srcId="{6DF0A35D-6AF8-024A-8DF3-F13C29CC8924}" destId="{E7BE9F2A-6017-5A40-9024-005DD7598C83}" srcOrd="0" destOrd="0" presId="urn:microsoft.com/office/officeart/2005/8/layout/process5"/>
    <dgm:cxn modelId="{5D7179CE-9F54-4840-8286-2FC572F797B8}" srcId="{522CB418-C2C6-43B1-B981-6EB1BD4BDCCC}" destId="{6DF0A35D-6AF8-024A-8DF3-F13C29CC8924}" srcOrd="1" destOrd="0" parTransId="{3C6DE345-2095-5341-A12F-15D7F506E698}" sibTransId="{31062B22-2E63-1E48-87A4-1C8B182C63F8}"/>
    <dgm:cxn modelId="{515AC7CF-27E7-7E4B-9176-463FA3FFBBDB}" type="presOf" srcId="{B2244F19-A035-471D-85D6-68B3732C340B}" destId="{E551EF18-2047-BE41-BE25-93CF91C7EE15}" srcOrd="1" destOrd="0" presId="urn:microsoft.com/office/officeart/2005/8/layout/process5"/>
    <dgm:cxn modelId="{7D4F00D1-2815-E34F-A2F5-896207712384}" type="presOf" srcId="{31062B22-2E63-1E48-87A4-1C8B182C63F8}" destId="{91B7F39D-879C-3149-B1B0-D51A4CA40744}" srcOrd="0" destOrd="0" presId="urn:microsoft.com/office/officeart/2005/8/layout/process5"/>
    <dgm:cxn modelId="{810C9DD5-3677-4CDA-9E5F-40DAE47F3169}" srcId="{522CB418-C2C6-43B1-B981-6EB1BD4BDCCC}" destId="{B8C56034-6E79-4D8B-8093-BE47A9233DEE}" srcOrd="0" destOrd="0" parTransId="{1E936B14-E80F-4196-A8E5-047A523D9E07}" sibTransId="{B2244F19-A035-471D-85D6-68B3732C340B}"/>
    <dgm:cxn modelId="{7A4AFFF0-B233-2A47-86D5-1404F3F2353C}" type="presOf" srcId="{31062B22-2E63-1E48-87A4-1C8B182C63F8}" destId="{A2FDCED1-4712-2249-A316-7C08C954D782}" srcOrd="1" destOrd="0" presId="urn:microsoft.com/office/officeart/2005/8/layout/process5"/>
    <dgm:cxn modelId="{FD5B4BD8-D681-FA45-B242-6AEE8A8C35EE}" type="presParOf" srcId="{FA15C361-656E-CE49-A592-0CBC326A0118}" destId="{7F162912-8238-E543-B463-0C2159EBCC20}" srcOrd="0" destOrd="0" presId="urn:microsoft.com/office/officeart/2005/8/layout/process5"/>
    <dgm:cxn modelId="{73143D82-EE79-DA44-B8A8-B3266DA4E4BD}" type="presParOf" srcId="{FA15C361-656E-CE49-A592-0CBC326A0118}" destId="{F34EC7AA-80F4-8645-8C1D-F52892F23BC3}" srcOrd="1" destOrd="0" presId="urn:microsoft.com/office/officeart/2005/8/layout/process5"/>
    <dgm:cxn modelId="{B9CF8F86-7B26-E845-B593-570F57EBD2DB}" type="presParOf" srcId="{F34EC7AA-80F4-8645-8C1D-F52892F23BC3}" destId="{E551EF18-2047-BE41-BE25-93CF91C7EE15}" srcOrd="0" destOrd="0" presId="urn:microsoft.com/office/officeart/2005/8/layout/process5"/>
    <dgm:cxn modelId="{88619835-4454-264B-A545-8D9F63941BCD}" type="presParOf" srcId="{FA15C361-656E-CE49-A592-0CBC326A0118}" destId="{E7BE9F2A-6017-5A40-9024-005DD7598C83}" srcOrd="2" destOrd="0" presId="urn:microsoft.com/office/officeart/2005/8/layout/process5"/>
    <dgm:cxn modelId="{40565323-3E3B-0D42-85A0-1DCD91896667}" type="presParOf" srcId="{FA15C361-656E-CE49-A592-0CBC326A0118}" destId="{91B7F39D-879C-3149-B1B0-D51A4CA40744}" srcOrd="3" destOrd="0" presId="urn:microsoft.com/office/officeart/2005/8/layout/process5"/>
    <dgm:cxn modelId="{16361B5A-2ADC-8449-A333-E8B8336857F6}" type="presParOf" srcId="{91B7F39D-879C-3149-B1B0-D51A4CA40744}" destId="{A2FDCED1-4712-2249-A316-7C08C954D782}" srcOrd="0" destOrd="0" presId="urn:microsoft.com/office/officeart/2005/8/layout/process5"/>
    <dgm:cxn modelId="{BC36CF79-4CCF-4E4D-9714-B99BE65D30EA}" type="presParOf" srcId="{FA15C361-656E-CE49-A592-0CBC326A0118}" destId="{2DD48FB6-1BAA-6749-B001-A3801332C324}" srcOrd="4" destOrd="0" presId="urn:microsoft.com/office/officeart/2005/8/layout/process5"/>
    <dgm:cxn modelId="{6816D2E4-9724-4F49-9F81-EE2878CDCD9C}" type="presParOf" srcId="{FA15C361-656E-CE49-A592-0CBC326A0118}" destId="{11A92EB1-FE5C-0D4F-9105-639108CDBDF2}" srcOrd="5" destOrd="0" presId="urn:microsoft.com/office/officeart/2005/8/layout/process5"/>
    <dgm:cxn modelId="{E0D4CFDB-9456-774D-BBCC-D5101E293DBD}" type="presParOf" srcId="{11A92EB1-FE5C-0D4F-9105-639108CDBDF2}" destId="{EEF7E24C-349E-5E46-BE04-7DC3E7334D34}" srcOrd="0" destOrd="0" presId="urn:microsoft.com/office/officeart/2005/8/layout/process5"/>
    <dgm:cxn modelId="{17AA5F96-9EF5-5142-8FDF-D361FE69C01E}" type="presParOf" srcId="{FA15C361-656E-CE49-A592-0CBC326A0118}" destId="{DE2E1186-84BB-DE42-9750-24BFBDEBD2DF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D6FE5E-6CA7-430F-9AAF-ADBE4BC558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EAB6B34-9702-437D-A426-B4D06A8C893C}">
      <dgm:prSet/>
      <dgm:spPr/>
      <dgm:t>
        <a:bodyPr/>
        <a:lstStyle/>
        <a:p>
          <a:r>
            <a:rPr lang="en-NL"/>
            <a:t>ASVS – Application Security Verification Standard</a:t>
          </a:r>
          <a:endParaRPr lang="en-US"/>
        </a:p>
      </dgm:t>
    </dgm:pt>
    <dgm:pt modelId="{6E92999D-4950-4081-9421-452A85638A0B}" type="parTrans" cxnId="{39BC035A-C6F9-4B7F-9112-F195BA45B82A}">
      <dgm:prSet/>
      <dgm:spPr/>
      <dgm:t>
        <a:bodyPr/>
        <a:lstStyle/>
        <a:p>
          <a:endParaRPr lang="en-US"/>
        </a:p>
      </dgm:t>
    </dgm:pt>
    <dgm:pt modelId="{DDA67D58-FA3B-4796-9EDB-5B8CC21EAED7}" type="sibTrans" cxnId="{39BC035A-C6F9-4B7F-9112-F195BA45B82A}">
      <dgm:prSet/>
      <dgm:spPr/>
      <dgm:t>
        <a:bodyPr/>
        <a:lstStyle/>
        <a:p>
          <a:endParaRPr lang="en-US"/>
        </a:p>
      </dgm:t>
    </dgm:pt>
    <dgm:pt modelId="{F12BD3AB-E548-4AF7-B636-2DD4709C2835}">
      <dgm:prSet/>
      <dgm:spPr/>
      <dgm:t>
        <a:bodyPr/>
        <a:lstStyle/>
        <a:p>
          <a:r>
            <a:rPr lang="en-NL"/>
            <a:t>SAMM - </a:t>
          </a:r>
          <a:r>
            <a:rPr lang="en-GB"/>
            <a:t>Software Assurance Maturity Model</a:t>
          </a:r>
          <a:endParaRPr lang="en-US"/>
        </a:p>
      </dgm:t>
    </dgm:pt>
    <dgm:pt modelId="{81E68CD9-FEF5-4277-A6EC-C9A83164BA45}" type="parTrans" cxnId="{B7876E74-3DF3-449E-BAF3-BEBD966E91CF}">
      <dgm:prSet/>
      <dgm:spPr/>
      <dgm:t>
        <a:bodyPr/>
        <a:lstStyle/>
        <a:p>
          <a:endParaRPr lang="en-US"/>
        </a:p>
      </dgm:t>
    </dgm:pt>
    <dgm:pt modelId="{98B8DD03-E9A3-4D6D-B1AD-1FDD3CD5C8FC}" type="sibTrans" cxnId="{B7876E74-3DF3-449E-BAF3-BEBD966E91CF}">
      <dgm:prSet/>
      <dgm:spPr/>
      <dgm:t>
        <a:bodyPr/>
        <a:lstStyle/>
        <a:p>
          <a:endParaRPr lang="en-US"/>
        </a:p>
      </dgm:t>
    </dgm:pt>
    <dgm:pt modelId="{65B13FD5-3353-45D2-8FBB-28C01DAA2B2C}">
      <dgm:prSet/>
      <dgm:spPr/>
      <dgm:t>
        <a:bodyPr/>
        <a:lstStyle/>
        <a:p>
          <a:r>
            <a:rPr lang="en-NL"/>
            <a:t>OWASP</a:t>
          </a:r>
          <a:endParaRPr lang="en-US"/>
        </a:p>
      </dgm:t>
    </dgm:pt>
    <dgm:pt modelId="{157AFDB1-524F-4150-B3AB-C88087FBE848}" type="parTrans" cxnId="{1C3D6E53-6B60-4D70-BBDC-ACCDF3CAED54}">
      <dgm:prSet/>
      <dgm:spPr/>
      <dgm:t>
        <a:bodyPr/>
        <a:lstStyle/>
        <a:p>
          <a:endParaRPr lang="en-US"/>
        </a:p>
      </dgm:t>
    </dgm:pt>
    <dgm:pt modelId="{95A6EA7E-CE5F-4257-947E-E17B6EE356D3}" type="sibTrans" cxnId="{1C3D6E53-6B60-4D70-BBDC-ACCDF3CAED54}">
      <dgm:prSet/>
      <dgm:spPr/>
      <dgm:t>
        <a:bodyPr/>
        <a:lstStyle/>
        <a:p>
          <a:endParaRPr lang="en-US"/>
        </a:p>
      </dgm:t>
    </dgm:pt>
    <dgm:pt modelId="{5ACA44D5-FFCC-4372-BFA4-A7E54AC531AC}">
      <dgm:prSet/>
      <dgm:spPr/>
      <dgm:t>
        <a:bodyPr/>
        <a:lstStyle/>
        <a:p>
          <a:r>
            <a:rPr lang="en-GB"/>
            <a:t>CWE - Common Weakness Enumeration (cwe.mitre.org)</a:t>
          </a:r>
          <a:endParaRPr lang="en-US"/>
        </a:p>
      </dgm:t>
    </dgm:pt>
    <dgm:pt modelId="{640BD731-AD52-47DA-B351-2A543BA7ABB0}" type="parTrans" cxnId="{14DE8831-32B8-4C7C-92C7-940FDF0D884E}">
      <dgm:prSet/>
      <dgm:spPr/>
      <dgm:t>
        <a:bodyPr/>
        <a:lstStyle/>
        <a:p>
          <a:endParaRPr lang="en-US"/>
        </a:p>
      </dgm:t>
    </dgm:pt>
    <dgm:pt modelId="{2A636C06-CA63-40D8-A8CE-B8666D461913}" type="sibTrans" cxnId="{14DE8831-32B8-4C7C-92C7-940FDF0D884E}">
      <dgm:prSet/>
      <dgm:spPr/>
      <dgm:t>
        <a:bodyPr/>
        <a:lstStyle/>
        <a:p>
          <a:endParaRPr lang="en-US"/>
        </a:p>
      </dgm:t>
    </dgm:pt>
    <dgm:pt modelId="{B4AAB15C-D082-409E-A1F6-0EDC52EC9133}">
      <dgm:prSet/>
      <dgm:spPr/>
      <dgm:t>
        <a:bodyPr/>
        <a:lstStyle/>
        <a:p>
          <a:r>
            <a:rPr lang="en-GB"/>
            <a:t>CVE - Common Vulnerability and Exposure (cve.org)</a:t>
          </a:r>
          <a:endParaRPr lang="en-US"/>
        </a:p>
      </dgm:t>
    </dgm:pt>
    <dgm:pt modelId="{DEF7FA36-1F09-4C55-BBE9-69CFD9A901CC}" type="parTrans" cxnId="{22F55B76-A333-43BC-99DD-0FA4A43DD1A3}">
      <dgm:prSet/>
      <dgm:spPr/>
      <dgm:t>
        <a:bodyPr/>
        <a:lstStyle/>
        <a:p>
          <a:endParaRPr lang="en-US"/>
        </a:p>
      </dgm:t>
    </dgm:pt>
    <dgm:pt modelId="{8E0F1182-E0CB-4F41-B445-E01E0BBEE720}" type="sibTrans" cxnId="{22F55B76-A333-43BC-99DD-0FA4A43DD1A3}">
      <dgm:prSet/>
      <dgm:spPr/>
      <dgm:t>
        <a:bodyPr/>
        <a:lstStyle/>
        <a:p>
          <a:endParaRPr lang="en-US"/>
        </a:p>
      </dgm:t>
    </dgm:pt>
    <dgm:pt modelId="{6640372A-A070-4B73-9538-F93BCDF41AC5}" type="pres">
      <dgm:prSet presAssocID="{EDD6FE5E-6CA7-430F-9AAF-ADBE4BC558A8}" presName="root" presStyleCnt="0">
        <dgm:presLayoutVars>
          <dgm:dir/>
          <dgm:resizeHandles val="exact"/>
        </dgm:presLayoutVars>
      </dgm:prSet>
      <dgm:spPr/>
    </dgm:pt>
    <dgm:pt modelId="{0B0E6DDE-3609-4133-8259-AC0A6356721F}" type="pres">
      <dgm:prSet presAssocID="{8EAB6B34-9702-437D-A426-B4D06A8C893C}" presName="compNode" presStyleCnt="0"/>
      <dgm:spPr/>
    </dgm:pt>
    <dgm:pt modelId="{AF544958-8A1F-4C13-A7F9-C28ABBF39021}" type="pres">
      <dgm:prSet presAssocID="{8EAB6B34-9702-437D-A426-B4D06A8C893C}" presName="bgRect" presStyleLbl="bgShp" presStyleIdx="0" presStyleCnt="5"/>
      <dgm:spPr/>
    </dgm:pt>
    <dgm:pt modelId="{19D1A645-7E8B-4C9D-9688-0CB2C1D761DE}" type="pres">
      <dgm:prSet presAssocID="{8EAB6B34-9702-437D-A426-B4D06A8C893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44870B79-2CF5-4FB0-B545-AB10913DC6BE}" type="pres">
      <dgm:prSet presAssocID="{8EAB6B34-9702-437D-A426-B4D06A8C893C}" presName="spaceRect" presStyleCnt="0"/>
      <dgm:spPr/>
    </dgm:pt>
    <dgm:pt modelId="{91029B64-4644-47DD-9B68-DBEA2C869C9C}" type="pres">
      <dgm:prSet presAssocID="{8EAB6B34-9702-437D-A426-B4D06A8C893C}" presName="parTx" presStyleLbl="revTx" presStyleIdx="0" presStyleCnt="5">
        <dgm:presLayoutVars>
          <dgm:chMax val="0"/>
          <dgm:chPref val="0"/>
        </dgm:presLayoutVars>
      </dgm:prSet>
      <dgm:spPr/>
    </dgm:pt>
    <dgm:pt modelId="{76FACF81-7A9D-4393-A1D3-5161045FC870}" type="pres">
      <dgm:prSet presAssocID="{DDA67D58-FA3B-4796-9EDB-5B8CC21EAED7}" presName="sibTrans" presStyleCnt="0"/>
      <dgm:spPr/>
    </dgm:pt>
    <dgm:pt modelId="{6B66A8D5-1A99-4CE6-8FAF-D2C971280C3F}" type="pres">
      <dgm:prSet presAssocID="{F12BD3AB-E548-4AF7-B636-2DD4709C2835}" presName="compNode" presStyleCnt="0"/>
      <dgm:spPr/>
    </dgm:pt>
    <dgm:pt modelId="{B8D8042B-0497-4A62-A1F5-3C27EAAE3688}" type="pres">
      <dgm:prSet presAssocID="{F12BD3AB-E548-4AF7-B636-2DD4709C2835}" presName="bgRect" presStyleLbl="bgShp" presStyleIdx="1" presStyleCnt="5"/>
      <dgm:spPr/>
    </dgm:pt>
    <dgm:pt modelId="{68599FEC-A9B5-4E31-B3E6-3E26494D750F}" type="pres">
      <dgm:prSet presAssocID="{F12BD3AB-E548-4AF7-B636-2DD4709C283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71F64F5-18A1-4442-954F-988EC7F1D87A}" type="pres">
      <dgm:prSet presAssocID="{F12BD3AB-E548-4AF7-B636-2DD4709C2835}" presName="spaceRect" presStyleCnt="0"/>
      <dgm:spPr/>
    </dgm:pt>
    <dgm:pt modelId="{243A6C8D-C44E-4CF1-BB20-483669E2133B}" type="pres">
      <dgm:prSet presAssocID="{F12BD3AB-E548-4AF7-B636-2DD4709C2835}" presName="parTx" presStyleLbl="revTx" presStyleIdx="1" presStyleCnt="5">
        <dgm:presLayoutVars>
          <dgm:chMax val="0"/>
          <dgm:chPref val="0"/>
        </dgm:presLayoutVars>
      </dgm:prSet>
      <dgm:spPr/>
    </dgm:pt>
    <dgm:pt modelId="{3B0C4B0C-1CB5-440F-BE97-99F9A8217CFC}" type="pres">
      <dgm:prSet presAssocID="{98B8DD03-E9A3-4D6D-B1AD-1FDD3CD5C8FC}" presName="sibTrans" presStyleCnt="0"/>
      <dgm:spPr/>
    </dgm:pt>
    <dgm:pt modelId="{FF5438B4-9519-4B92-BA2E-9DD123C8A184}" type="pres">
      <dgm:prSet presAssocID="{65B13FD5-3353-45D2-8FBB-28C01DAA2B2C}" presName="compNode" presStyleCnt="0"/>
      <dgm:spPr/>
    </dgm:pt>
    <dgm:pt modelId="{EE8E2362-766B-4E68-8A84-3EA4ABBB4F66}" type="pres">
      <dgm:prSet presAssocID="{65B13FD5-3353-45D2-8FBB-28C01DAA2B2C}" presName="bgRect" presStyleLbl="bgShp" presStyleIdx="2" presStyleCnt="5"/>
      <dgm:spPr/>
    </dgm:pt>
    <dgm:pt modelId="{3B10374A-A4DD-4ECF-9A16-5E238E5D83AC}" type="pres">
      <dgm:prSet presAssocID="{65B13FD5-3353-45D2-8FBB-28C01DAA2B2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A49ED00-130F-4F79-90AD-C6E13935173F}" type="pres">
      <dgm:prSet presAssocID="{65B13FD5-3353-45D2-8FBB-28C01DAA2B2C}" presName="spaceRect" presStyleCnt="0"/>
      <dgm:spPr/>
    </dgm:pt>
    <dgm:pt modelId="{238A0631-1641-4242-8F6D-C2ED289903A0}" type="pres">
      <dgm:prSet presAssocID="{65B13FD5-3353-45D2-8FBB-28C01DAA2B2C}" presName="parTx" presStyleLbl="revTx" presStyleIdx="2" presStyleCnt="5">
        <dgm:presLayoutVars>
          <dgm:chMax val="0"/>
          <dgm:chPref val="0"/>
        </dgm:presLayoutVars>
      </dgm:prSet>
      <dgm:spPr/>
    </dgm:pt>
    <dgm:pt modelId="{32A65332-2CA7-4CF9-9993-9EDF43B6A5B3}" type="pres">
      <dgm:prSet presAssocID="{95A6EA7E-CE5F-4257-947E-E17B6EE356D3}" presName="sibTrans" presStyleCnt="0"/>
      <dgm:spPr/>
    </dgm:pt>
    <dgm:pt modelId="{7CE7253B-BB2C-4F17-AFD2-E7E9546508A4}" type="pres">
      <dgm:prSet presAssocID="{5ACA44D5-FFCC-4372-BFA4-A7E54AC531AC}" presName="compNode" presStyleCnt="0"/>
      <dgm:spPr/>
    </dgm:pt>
    <dgm:pt modelId="{29F46C6B-91C5-4AAC-9273-8206080E2C94}" type="pres">
      <dgm:prSet presAssocID="{5ACA44D5-FFCC-4372-BFA4-A7E54AC531AC}" presName="bgRect" presStyleLbl="bgShp" presStyleIdx="3" presStyleCnt="5"/>
      <dgm:spPr/>
    </dgm:pt>
    <dgm:pt modelId="{75B75821-0CFE-4BCB-B720-973D0A184C0A}" type="pres">
      <dgm:prSet presAssocID="{5ACA44D5-FFCC-4372-BFA4-A7E54AC531A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372293F-4A83-4864-9C1C-E056E541CD69}" type="pres">
      <dgm:prSet presAssocID="{5ACA44D5-FFCC-4372-BFA4-A7E54AC531AC}" presName="spaceRect" presStyleCnt="0"/>
      <dgm:spPr/>
    </dgm:pt>
    <dgm:pt modelId="{404120C7-14FF-449B-AFEC-BB62AE0A45ED}" type="pres">
      <dgm:prSet presAssocID="{5ACA44D5-FFCC-4372-BFA4-A7E54AC531AC}" presName="parTx" presStyleLbl="revTx" presStyleIdx="3" presStyleCnt="5">
        <dgm:presLayoutVars>
          <dgm:chMax val="0"/>
          <dgm:chPref val="0"/>
        </dgm:presLayoutVars>
      </dgm:prSet>
      <dgm:spPr/>
    </dgm:pt>
    <dgm:pt modelId="{C8CABE28-EFAA-43C2-A400-1162A451C124}" type="pres">
      <dgm:prSet presAssocID="{2A636C06-CA63-40D8-A8CE-B8666D461913}" presName="sibTrans" presStyleCnt="0"/>
      <dgm:spPr/>
    </dgm:pt>
    <dgm:pt modelId="{EE345F97-727D-494A-B5AC-3657A6078352}" type="pres">
      <dgm:prSet presAssocID="{B4AAB15C-D082-409E-A1F6-0EDC52EC9133}" presName="compNode" presStyleCnt="0"/>
      <dgm:spPr/>
    </dgm:pt>
    <dgm:pt modelId="{FEF0C2E0-8B15-4165-8176-44E44EB19EE8}" type="pres">
      <dgm:prSet presAssocID="{B4AAB15C-D082-409E-A1F6-0EDC52EC9133}" presName="bgRect" presStyleLbl="bgShp" presStyleIdx="4" presStyleCnt="5"/>
      <dgm:spPr/>
    </dgm:pt>
    <dgm:pt modelId="{6E011754-9EE2-45A9-92DB-4EBE2AE0021A}" type="pres">
      <dgm:prSet presAssocID="{B4AAB15C-D082-409E-A1F6-0EDC52EC913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70066758-1CDE-47B1-9B11-2824040EE1C1}" type="pres">
      <dgm:prSet presAssocID="{B4AAB15C-D082-409E-A1F6-0EDC52EC9133}" presName="spaceRect" presStyleCnt="0"/>
      <dgm:spPr/>
    </dgm:pt>
    <dgm:pt modelId="{8B0D8A0E-CE22-4E25-A12F-0B787CAFFA3B}" type="pres">
      <dgm:prSet presAssocID="{B4AAB15C-D082-409E-A1F6-0EDC52EC913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4DE8831-32B8-4C7C-92C7-940FDF0D884E}" srcId="{EDD6FE5E-6CA7-430F-9AAF-ADBE4BC558A8}" destId="{5ACA44D5-FFCC-4372-BFA4-A7E54AC531AC}" srcOrd="3" destOrd="0" parTransId="{640BD731-AD52-47DA-B351-2A543BA7ABB0}" sibTransId="{2A636C06-CA63-40D8-A8CE-B8666D461913}"/>
    <dgm:cxn modelId="{CB441453-939B-4A9A-83CA-4B9613001AF9}" type="presOf" srcId="{EDD6FE5E-6CA7-430F-9AAF-ADBE4BC558A8}" destId="{6640372A-A070-4B73-9538-F93BCDF41AC5}" srcOrd="0" destOrd="0" presId="urn:microsoft.com/office/officeart/2018/2/layout/IconVerticalSolidList"/>
    <dgm:cxn modelId="{1C3D6E53-6B60-4D70-BBDC-ACCDF3CAED54}" srcId="{EDD6FE5E-6CA7-430F-9AAF-ADBE4BC558A8}" destId="{65B13FD5-3353-45D2-8FBB-28C01DAA2B2C}" srcOrd="2" destOrd="0" parTransId="{157AFDB1-524F-4150-B3AB-C88087FBE848}" sibTransId="{95A6EA7E-CE5F-4257-947E-E17B6EE356D3}"/>
    <dgm:cxn modelId="{39BC035A-C6F9-4B7F-9112-F195BA45B82A}" srcId="{EDD6FE5E-6CA7-430F-9AAF-ADBE4BC558A8}" destId="{8EAB6B34-9702-437D-A426-B4D06A8C893C}" srcOrd="0" destOrd="0" parTransId="{6E92999D-4950-4081-9421-452A85638A0B}" sibTransId="{DDA67D58-FA3B-4796-9EDB-5B8CC21EAED7}"/>
    <dgm:cxn modelId="{B7876E74-3DF3-449E-BAF3-BEBD966E91CF}" srcId="{EDD6FE5E-6CA7-430F-9AAF-ADBE4BC558A8}" destId="{F12BD3AB-E548-4AF7-B636-2DD4709C2835}" srcOrd="1" destOrd="0" parTransId="{81E68CD9-FEF5-4277-A6EC-C9A83164BA45}" sibTransId="{98B8DD03-E9A3-4D6D-B1AD-1FDD3CD5C8FC}"/>
    <dgm:cxn modelId="{22F55B76-A333-43BC-99DD-0FA4A43DD1A3}" srcId="{EDD6FE5E-6CA7-430F-9AAF-ADBE4BC558A8}" destId="{B4AAB15C-D082-409E-A1F6-0EDC52EC9133}" srcOrd="4" destOrd="0" parTransId="{DEF7FA36-1F09-4C55-BBE9-69CFD9A901CC}" sibTransId="{8E0F1182-E0CB-4F41-B445-E01E0BBEE720}"/>
    <dgm:cxn modelId="{43CD6E9B-A496-46A5-A2E3-E07F115C31D8}" type="presOf" srcId="{8EAB6B34-9702-437D-A426-B4D06A8C893C}" destId="{91029B64-4644-47DD-9B68-DBEA2C869C9C}" srcOrd="0" destOrd="0" presId="urn:microsoft.com/office/officeart/2018/2/layout/IconVerticalSolidList"/>
    <dgm:cxn modelId="{5F7DBAA8-C778-43A1-ACE2-44AE068C5DD1}" type="presOf" srcId="{F12BD3AB-E548-4AF7-B636-2DD4709C2835}" destId="{243A6C8D-C44E-4CF1-BB20-483669E2133B}" srcOrd="0" destOrd="0" presId="urn:microsoft.com/office/officeart/2018/2/layout/IconVerticalSolidList"/>
    <dgm:cxn modelId="{D9503BAB-DD86-4852-B962-7C9457C420DD}" type="presOf" srcId="{5ACA44D5-FFCC-4372-BFA4-A7E54AC531AC}" destId="{404120C7-14FF-449B-AFEC-BB62AE0A45ED}" srcOrd="0" destOrd="0" presId="urn:microsoft.com/office/officeart/2018/2/layout/IconVerticalSolidList"/>
    <dgm:cxn modelId="{650C12DF-1EED-4752-A745-F26E5E213B88}" type="presOf" srcId="{B4AAB15C-D082-409E-A1F6-0EDC52EC9133}" destId="{8B0D8A0E-CE22-4E25-A12F-0B787CAFFA3B}" srcOrd="0" destOrd="0" presId="urn:microsoft.com/office/officeart/2018/2/layout/IconVerticalSolidList"/>
    <dgm:cxn modelId="{EA15D7E2-97A0-49B8-A2BA-1652008BD84E}" type="presOf" srcId="{65B13FD5-3353-45D2-8FBB-28C01DAA2B2C}" destId="{238A0631-1641-4242-8F6D-C2ED289903A0}" srcOrd="0" destOrd="0" presId="urn:microsoft.com/office/officeart/2018/2/layout/IconVerticalSolidList"/>
    <dgm:cxn modelId="{AB8C6B58-F9B5-4BE6-8FF8-E8F04C1326D6}" type="presParOf" srcId="{6640372A-A070-4B73-9538-F93BCDF41AC5}" destId="{0B0E6DDE-3609-4133-8259-AC0A6356721F}" srcOrd="0" destOrd="0" presId="urn:microsoft.com/office/officeart/2018/2/layout/IconVerticalSolidList"/>
    <dgm:cxn modelId="{02DAC03F-ABC0-4CAF-9369-478AFE887DA7}" type="presParOf" srcId="{0B0E6DDE-3609-4133-8259-AC0A6356721F}" destId="{AF544958-8A1F-4C13-A7F9-C28ABBF39021}" srcOrd="0" destOrd="0" presId="urn:microsoft.com/office/officeart/2018/2/layout/IconVerticalSolidList"/>
    <dgm:cxn modelId="{C980C408-0886-41FE-82AF-698D30B9FD29}" type="presParOf" srcId="{0B0E6DDE-3609-4133-8259-AC0A6356721F}" destId="{19D1A645-7E8B-4C9D-9688-0CB2C1D761DE}" srcOrd="1" destOrd="0" presId="urn:microsoft.com/office/officeart/2018/2/layout/IconVerticalSolidList"/>
    <dgm:cxn modelId="{0C9F7B67-5323-4478-A79E-F01E5390F000}" type="presParOf" srcId="{0B0E6DDE-3609-4133-8259-AC0A6356721F}" destId="{44870B79-2CF5-4FB0-B545-AB10913DC6BE}" srcOrd="2" destOrd="0" presId="urn:microsoft.com/office/officeart/2018/2/layout/IconVerticalSolidList"/>
    <dgm:cxn modelId="{2142349E-590E-4C7A-8F17-7D58AC8B5F56}" type="presParOf" srcId="{0B0E6DDE-3609-4133-8259-AC0A6356721F}" destId="{91029B64-4644-47DD-9B68-DBEA2C869C9C}" srcOrd="3" destOrd="0" presId="urn:microsoft.com/office/officeart/2018/2/layout/IconVerticalSolidList"/>
    <dgm:cxn modelId="{CFCB1ED7-71D2-4514-A9BF-B8A8F587F971}" type="presParOf" srcId="{6640372A-A070-4B73-9538-F93BCDF41AC5}" destId="{76FACF81-7A9D-4393-A1D3-5161045FC870}" srcOrd="1" destOrd="0" presId="urn:microsoft.com/office/officeart/2018/2/layout/IconVerticalSolidList"/>
    <dgm:cxn modelId="{E9D07E2E-74E5-4CC3-841C-1A59EA05A51A}" type="presParOf" srcId="{6640372A-A070-4B73-9538-F93BCDF41AC5}" destId="{6B66A8D5-1A99-4CE6-8FAF-D2C971280C3F}" srcOrd="2" destOrd="0" presId="urn:microsoft.com/office/officeart/2018/2/layout/IconVerticalSolidList"/>
    <dgm:cxn modelId="{C922FC06-53AF-4137-A4DE-ED2547FACEE9}" type="presParOf" srcId="{6B66A8D5-1A99-4CE6-8FAF-D2C971280C3F}" destId="{B8D8042B-0497-4A62-A1F5-3C27EAAE3688}" srcOrd="0" destOrd="0" presId="urn:microsoft.com/office/officeart/2018/2/layout/IconVerticalSolidList"/>
    <dgm:cxn modelId="{4DDC68A7-FF9C-465E-BA24-8F8C7F61DFDF}" type="presParOf" srcId="{6B66A8D5-1A99-4CE6-8FAF-D2C971280C3F}" destId="{68599FEC-A9B5-4E31-B3E6-3E26494D750F}" srcOrd="1" destOrd="0" presId="urn:microsoft.com/office/officeart/2018/2/layout/IconVerticalSolidList"/>
    <dgm:cxn modelId="{52679856-3E00-4BA3-9D26-84EDBCA454F5}" type="presParOf" srcId="{6B66A8D5-1A99-4CE6-8FAF-D2C971280C3F}" destId="{871F64F5-18A1-4442-954F-988EC7F1D87A}" srcOrd="2" destOrd="0" presId="urn:microsoft.com/office/officeart/2018/2/layout/IconVerticalSolidList"/>
    <dgm:cxn modelId="{3E205A9A-D9A9-4115-9510-ABA115C9A93C}" type="presParOf" srcId="{6B66A8D5-1A99-4CE6-8FAF-D2C971280C3F}" destId="{243A6C8D-C44E-4CF1-BB20-483669E2133B}" srcOrd="3" destOrd="0" presId="urn:microsoft.com/office/officeart/2018/2/layout/IconVerticalSolidList"/>
    <dgm:cxn modelId="{2F43B136-749A-405B-8531-57375D52545F}" type="presParOf" srcId="{6640372A-A070-4B73-9538-F93BCDF41AC5}" destId="{3B0C4B0C-1CB5-440F-BE97-99F9A8217CFC}" srcOrd="3" destOrd="0" presId="urn:microsoft.com/office/officeart/2018/2/layout/IconVerticalSolidList"/>
    <dgm:cxn modelId="{44B72501-AD6D-4547-A61D-10B7D1F4D415}" type="presParOf" srcId="{6640372A-A070-4B73-9538-F93BCDF41AC5}" destId="{FF5438B4-9519-4B92-BA2E-9DD123C8A184}" srcOrd="4" destOrd="0" presId="urn:microsoft.com/office/officeart/2018/2/layout/IconVerticalSolidList"/>
    <dgm:cxn modelId="{6F29E971-E2FF-4E55-BF61-2E3F995D5ED1}" type="presParOf" srcId="{FF5438B4-9519-4B92-BA2E-9DD123C8A184}" destId="{EE8E2362-766B-4E68-8A84-3EA4ABBB4F66}" srcOrd="0" destOrd="0" presId="urn:microsoft.com/office/officeart/2018/2/layout/IconVerticalSolidList"/>
    <dgm:cxn modelId="{3D59E802-DF45-4348-ACF8-10650FA176EF}" type="presParOf" srcId="{FF5438B4-9519-4B92-BA2E-9DD123C8A184}" destId="{3B10374A-A4DD-4ECF-9A16-5E238E5D83AC}" srcOrd="1" destOrd="0" presId="urn:microsoft.com/office/officeart/2018/2/layout/IconVerticalSolidList"/>
    <dgm:cxn modelId="{EFCAC40F-C959-4766-A0BA-AE2FFD8A72CA}" type="presParOf" srcId="{FF5438B4-9519-4B92-BA2E-9DD123C8A184}" destId="{FA49ED00-130F-4F79-90AD-C6E13935173F}" srcOrd="2" destOrd="0" presId="urn:microsoft.com/office/officeart/2018/2/layout/IconVerticalSolidList"/>
    <dgm:cxn modelId="{DA6AA3C9-C5BD-4F7C-BD80-FE2B1F8F2E2F}" type="presParOf" srcId="{FF5438B4-9519-4B92-BA2E-9DD123C8A184}" destId="{238A0631-1641-4242-8F6D-C2ED289903A0}" srcOrd="3" destOrd="0" presId="urn:microsoft.com/office/officeart/2018/2/layout/IconVerticalSolidList"/>
    <dgm:cxn modelId="{032BA186-6055-4F82-BF65-74BDB28335C4}" type="presParOf" srcId="{6640372A-A070-4B73-9538-F93BCDF41AC5}" destId="{32A65332-2CA7-4CF9-9993-9EDF43B6A5B3}" srcOrd="5" destOrd="0" presId="urn:microsoft.com/office/officeart/2018/2/layout/IconVerticalSolidList"/>
    <dgm:cxn modelId="{1FE425B1-855F-4798-8D01-86BA4F4599C5}" type="presParOf" srcId="{6640372A-A070-4B73-9538-F93BCDF41AC5}" destId="{7CE7253B-BB2C-4F17-AFD2-E7E9546508A4}" srcOrd="6" destOrd="0" presId="urn:microsoft.com/office/officeart/2018/2/layout/IconVerticalSolidList"/>
    <dgm:cxn modelId="{DFA2F325-18B3-40CC-93D4-27DBCBF28966}" type="presParOf" srcId="{7CE7253B-BB2C-4F17-AFD2-E7E9546508A4}" destId="{29F46C6B-91C5-4AAC-9273-8206080E2C94}" srcOrd="0" destOrd="0" presId="urn:microsoft.com/office/officeart/2018/2/layout/IconVerticalSolidList"/>
    <dgm:cxn modelId="{5948A26A-CF03-45D6-81F5-BA03D627D40B}" type="presParOf" srcId="{7CE7253B-BB2C-4F17-AFD2-E7E9546508A4}" destId="{75B75821-0CFE-4BCB-B720-973D0A184C0A}" srcOrd="1" destOrd="0" presId="urn:microsoft.com/office/officeart/2018/2/layout/IconVerticalSolidList"/>
    <dgm:cxn modelId="{9AA46E72-7C5A-4D96-AC36-60A4000F926A}" type="presParOf" srcId="{7CE7253B-BB2C-4F17-AFD2-E7E9546508A4}" destId="{2372293F-4A83-4864-9C1C-E056E541CD69}" srcOrd="2" destOrd="0" presId="urn:microsoft.com/office/officeart/2018/2/layout/IconVerticalSolidList"/>
    <dgm:cxn modelId="{A40FA873-8F31-4EC7-BD30-FB71564A0785}" type="presParOf" srcId="{7CE7253B-BB2C-4F17-AFD2-E7E9546508A4}" destId="{404120C7-14FF-449B-AFEC-BB62AE0A45ED}" srcOrd="3" destOrd="0" presId="urn:microsoft.com/office/officeart/2018/2/layout/IconVerticalSolidList"/>
    <dgm:cxn modelId="{40402CE4-A8D4-4CD5-A981-E6CD59B8B369}" type="presParOf" srcId="{6640372A-A070-4B73-9538-F93BCDF41AC5}" destId="{C8CABE28-EFAA-43C2-A400-1162A451C124}" srcOrd="7" destOrd="0" presId="urn:microsoft.com/office/officeart/2018/2/layout/IconVerticalSolidList"/>
    <dgm:cxn modelId="{3B0A362C-F666-43AB-B012-02F44868D3A7}" type="presParOf" srcId="{6640372A-A070-4B73-9538-F93BCDF41AC5}" destId="{EE345F97-727D-494A-B5AC-3657A6078352}" srcOrd="8" destOrd="0" presId="urn:microsoft.com/office/officeart/2018/2/layout/IconVerticalSolidList"/>
    <dgm:cxn modelId="{312F8834-A55C-4252-8EFD-FB4D95D421AC}" type="presParOf" srcId="{EE345F97-727D-494A-B5AC-3657A6078352}" destId="{FEF0C2E0-8B15-4165-8176-44E44EB19EE8}" srcOrd="0" destOrd="0" presId="urn:microsoft.com/office/officeart/2018/2/layout/IconVerticalSolidList"/>
    <dgm:cxn modelId="{B4257162-2A8E-456E-9A99-5592504875B9}" type="presParOf" srcId="{EE345F97-727D-494A-B5AC-3657A6078352}" destId="{6E011754-9EE2-45A9-92DB-4EBE2AE0021A}" srcOrd="1" destOrd="0" presId="urn:microsoft.com/office/officeart/2018/2/layout/IconVerticalSolidList"/>
    <dgm:cxn modelId="{02A5078E-B25B-4BDE-AAAF-E0458B80B02A}" type="presParOf" srcId="{EE345F97-727D-494A-B5AC-3657A6078352}" destId="{70066758-1CDE-47B1-9B11-2824040EE1C1}" srcOrd="2" destOrd="0" presId="urn:microsoft.com/office/officeart/2018/2/layout/IconVerticalSolidList"/>
    <dgm:cxn modelId="{A255CDC3-E773-4088-A456-A30BA4A9BF8F}" type="presParOf" srcId="{EE345F97-727D-494A-B5AC-3657A6078352}" destId="{8B0D8A0E-CE22-4E25-A12F-0B787CAFFA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C64F8A-4BED-8940-9C89-290B5FE870F2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7F2188F4-1E17-574C-9F3C-1D4235AFC6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CVE</a:t>
          </a:r>
        </a:p>
      </dgm:t>
    </dgm:pt>
    <dgm:pt modelId="{03DDAC70-2C7D-704D-8B13-E15EB8584738}" type="parTrans" cxnId="{3D57D9CC-523C-5848-B0C4-F106DE1FA9A4}">
      <dgm:prSet/>
      <dgm:spPr/>
      <dgm:t>
        <a:bodyPr/>
        <a:lstStyle/>
        <a:p>
          <a:endParaRPr lang="en-GB"/>
        </a:p>
      </dgm:t>
    </dgm:pt>
    <dgm:pt modelId="{828D879F-F2F9-8D4E-8E51-DC1C603610ED}" type="sibTrans" cxnId="{3D57D9CC-523C-5848-B0C4-F106DE1FA9A4}">
      <dgm:prSet/>
      <dgm:spPr/>
      <dgm:t>
        <a:bodyPr/>
        <a:lstStyle/>
        <a:p>
          <a:endParaRPr lang="en-GB"/>
        </a:p>
      </dgm:t>
    </dgm:pt>
    <dgm:pt modelId="{A336EECB-1765-CA41-B943-9FB55A1A3EE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CWE</a:t>
          </a:r>
        </a:p>
      </dgm:t>
    </dgm:pt>
    <dgm:pt modelId="{2817A14E-2BF5-5441-B804-4721FA601766}" type="parTrans" cxnId="{EA9584DA-5C7E-1D4C-88F5-57FEABCB314E}">
      <dgm:prSet/>
      <dgm:spPr/>
      <dgm:t>
        <a:bodyPr/>
        <a:lstStyle/>
        <a:p>
          <a:endParaRPr lang="en-GB"/>
        </a:p>
      </dgm:t>
    </dgm:pt>
    <dgm:pt modelId="{4183203A-C2EA-C740-B4BC-3BCA6FF64B69}" type="sibTrans" cxnId="{EA9584DA-5C7E-1D4C-88F5-57FEABCB314E}">
      <dgm:prSet/>
      <dgm:spPr/>
      <dgm:t>
        <a:bodyPr/>
        <a:lstStyle/>
        <a:p>
          <a:endParaRPr lang="en-GB"/>
        </a:p>
      </dgm:t>
    </dgm:pt>
    <dgm:pt modelId="{6D3C0A19-1240-D541-A791-8521D028AAA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OWASP</a:t>
          </a:r>
        </a:p>
      </dgm:t>
    </dgm:pt>
    <dgm:pt modelId="{D198388D-6F5F-C041-A39B-88CC5C59F1A4}" type="parTrans" cxnId="{0B5B87AC-CAC8-764B-8ED6-0CCF8FD44560}">
      <dgm:prSet/>
      <dgm:spPr/>
      <dgm:t>
        <a:bodyPr/>
        <a:lstStyle/>
        <a:p>
          <a:endParaRPr lang="en-GB"/>
        </a:p>
      </dgm:t>
    </dgm:pt>
    <dgm:pt modelId="{521BBF13-9501-2C40-B4AD-023FE6A63590}" type="sibTrans" cxnId="{0B5B87AC-CAC8-764B-8ED6-0CCF8FD44560}">
      <dgm:prSet/>
      <dgm:spPr/>
      <dgm:t>
        <a:bodyPr/>
        <a:lstStyle/>
        <a:p>
          <a:endParaRPr lang="en-GB"/>
        </a:p>
      </dgm:t>
    </dgm:pt>
    <dgm:pt modelId="{37DE007A-510F-42E1-8001-D0252D5667DD}" type="pres">
      <dgm:prSet presAssocID="{5FC64F8A-4BED-8940-9C89-290B5FE870F2}" presName="root" presStyleCnt="0">
        <dgm:presLayoutVars>
          <dgm:dir/>
          <dgm:resizeHandles val="exact"/>
        </dgm:presLayoutVars>
      </dgm:prSet>
      <dgm:spPr/>
    </dgm:pt>
    <dgm:pt modelId="{FD3C9E32-37BB-45E0-917A-56E6897FC586}" type="pres">
      <dgm:prSet presAssocID="{7F2188F4-1E17-574C-9F3C-1D4235AFC65A}" presName="compNode" presStyleCnt="0"/>
      <dgm:spPr/>
    </dgm:pt>
    <dgm:pt modelId="{77880598-30A3-4750-819A-24588D49EB8D}" type="pres">
      <dgm:prSet presAssocID="{7F2188F4-1E17-574C-9F3C-1D4235AFC65A}" presName="bgRect" presStyleLbl="bgShp" presStyleIdx="0" presStyleCnt="3"/>
      <dgm:spPr/>
    </dgm:pt>
    <dgm:pt modelId="{4EB0C8A5-6F39-42F3-80C8-0853110D0ED2}" type="pres">
      <dgm:prSet presAssocID="{7F2188F4-1E17-574C-9F3C-1D4235AFC6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6851B89-E10A-4EF0-873B-746A6F115AC4}" type="pres">
      <dgm:prSet presAssocID="{7F2188F4-1E17-574C-9F3C-1D4235AFC65A}" presName="spaceRect" presStyleCnt="0"/>
      <dgm:spPr/>
    </dgm:pt>
    <dgm:pt modelId="{4BB32F57-55D6-48D7-A7EC-C56014A330AF}" type="pres">
      <dgm:prSet presAssocID="{7F2188F4-1E17-574C-9F3C-1D4235AFC65A}" presName="parTx" presStyleLbl="revTx" presStyleIdx="0" presStyleCnt="3">
        <dgm:presLayoutVars>
          <dgm:chMax val="0"/>
          <dgm:chPref val="0"/>
        </dgm:presLayoutVars>
      </dgm:prSet>
      <dgm:spPr/>
    </dgm:pt>
    <dgm:pt modelId="{7A047BE2-EC67-4726-AAEF-90EEF506AF49}" type="pres">
      <dgm:prSet presAssocID="{828D879F-F2F9-8D4E-8E51-DC1C603610ED}" presName="sibTrans" presStyleCnt="0"/>
      <dgm:spPr/>
    </dgm:pt>
    <dgm:pt modelId="{F7A516CC-F5F4-4BE2-B421-76A1AD01499D}" type="pres">
      <dgm:prSet presAssocID="{A336EECB-1765-CA41-B943-9FB55A1A3EEB}" presName="compNode" presStyleCnt="0"/>
      <dgm:spPr/>
    </dgm:pt>
    <dgm:pt modelId="{40EFC08F-F26B-4256-8893-B8704620CBEF}" type="pres">
      <dgm:prSet presAssocID="{A336EECB-1765-CA41-B943-9FB55A1A3EEB}" presName="bgRect" presStyleLbl="bgShp" presStyleIdx="1" presStyleCnt="3"/>
      <dgm:spPr/>
    </dgm:pt>
    <dgm:pt modelId="{2C6FF576-3F8D-4CE0-B44F-A31CC98A0C3E}" type="pres">
      <dgm:prSet presAssocID="{A336EECB-1765-CA41-B943-9FB55A1A3EE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0C0763D-34B8-46EF-A8DD-D07E6D609B84}" type="pres">
      <dgm:prSet presAssocID="{A336EECB-1765-CA41-B943-9FB55A1A3EEB}" presName="spaceRect" presStyleCnt="0"/>
      <dgm:spPr/>
    </dgm:pt>
    <dgm:pt modelId="{67A674E1-A581-4309-BBFE-1BA884E77800}" type="pres">
      <dgm:prSet presAssocID="{A336EECB-1765-CA41-B943-9FB55A1A3EEB}" presName="parTx" presStyleLbl="revTx" presStyleIdx="1" presStyleCnt="3">
        <dgm:presLayoutVars>
          <dgm:chMax val="0"/>
          <dgm:chPref val="0"/>
        </dgm:presLayoutVars>
      </dgm:prSet>
      <dgm:spPr/>
    </dgm:pt>
    <dgm:pt modelId="{A4FE1E90-D57B-4755-B86B-2888AF83ADAC}" type="pres">
      <dgm:prSet presAssocID="{4183203A-C2EA-C740-B4BC-3BCA6FF64B69}" presName="sibTrans" presStyleCnt="0"/>
      <dgm:spPr/>
    </dgm:pt>
    <dgm:pt modelId="{BBED30A1-361E-4612-86A1-4B28D17097C0}" type="pres">
      <dgm:prSet presAssocID="{6D3C0A19-1240-D541-A791-8521D028AAA7}" presName="compNode" presStyleCnt="0"/>
      <dgm:spPr/>
    </dgm:pt>
    <dgm:pt modelId="{87B3E750-7298-430A-B979-21CAEE736A83}" type="pres">
      <dgm:prSet presAssocID="{6D3C0A19-1240-D541-A791-8521D028AAA7}" presName="bgRect" presStyleLbl="bgShp" presStyleIdx="2" presStyleCnt="3"/>
      <dgm:spPr/>
    </dgm:pt>
    <dgm:pt modelId="{4E12ADFF-240F-4EDE-B93E-60C62148E5D0}" type="pres">
      <dgm:prSet presAssocID="{6D3C0A19-1240-D541-A791-8521D028AA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52F85F6-CD74-4EA1-9E78-858573384A05}" type="pres">
      <dgm:prSet presAssocID="{6D3C0A19-1240-D541-A791-8521D028AAA7}" presName="spaceRect" presStyleCnt="0"/>
      <dgm:spPr/>
    </dgm:pt>
    <dgm:pt modelId="{33897A8D-E1FF-4EA7-90C5-330374CDD902}" type="pres">
      <dgm:prSet presAssocID="{6D3C0A19-1240-D541-A791-8521D028AAA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858796C-C27F-A24E-97A2-39C49CC4FA9B}" type="presOf" srcId="{A336EECB-1765-CA41-B943-9FB55A1A3EEB}" destId="{67A674E1-A581-4309-BBFE-1BA884E77800}" srcOrd="0" destOrd="0" presId="urn:microsoft.com/office/officeart/2018/2/layout/IconVerticalSolidList"/>
    <dgm:cxn modelId="{0B5B87AC-CAC8-764B-8ED6-0CCF8FD44560}" srcId="{5FC64F8A-4BED-8940-9C89-290B5FE870F2}" destId="{6D3C0A19-1240-D541-A791-8521D028AAA7}" srcOrd="2" destOrd="0" parTransId="{D198388D-6F5F-C041-A39B-88CC5C59F1A4}" sibTransId="{521BBF13-9501-2C40-B4AD-023FE6A63590}"/>
    <dgm:cxn modelId="{618E9BB9-62C2-7046-8286-F0AD4BE58EED}" type="presOf" srcId="{6D3C0A19-1240-D541-A791-8521D028AAA7}" destId="{33897A8D-E1FF-4EA7-90C5-330374CDD902}" srcOrd="0" destOrd="0" presId="urn:microsoft.com/office/officeart/2018/2/layout/IconVerticalSolidList"/>
    <dgm:cxn modelId="{3D57D9CC-523C-5848-B0C4-F106DE1FA9A4}" srcId="{5FC64F8A-4BED-8940-9C89-290B5FE870F2}" destId="{7F2188F4-1E17-574C-9F3C-1D4235AFC65A}" srcOrd="0" destOrd="0" parTransId="{03DDAC70-2C7D-704D-8B13-E15EB8584738}" sibTransId="{828D879F-F2F9-8D4E-8E51-DC1C603610ED}"/>
    <dgm:cxn modelId="{EA9584DA-5C7E-1D4C-88F5-57FEABCB314E}" srcId="{5FC64F8A-4BED-8940-9C89-290B5FE870F2}" destId="{A336EECB-1765-CA41-B943-9FB55A1A3EEB}" srcOrd="1" destOrd="0" parTransId="{2817A14E-2BF5-5441-B804-4721FA601766}" sibTransId="{4183203A-C2EA-C740-B4BC-3BCA6FF64B69}"/>
    <dgm:cxn modelId="{248EACDC-6541-1D49-9C2E-1AF21F5CBF23}" type="presOf" srcId="{5FC64F8A-4BED-8940-9C89-290B5FE870F2}" destId="{37DE007A-510F-42E1-8001-D0252D5667DD}" srcOrd="0" destOrd="0" presId="urn:microsoft.com/office/officeart/2018/2/layout/IconVerticalSolidList"/>
    <dgm:cxn modelId="{D23C4EDF-4F72-9246-9DC7-CD93BF76D6BE}" type="presOf" srcId="{7F2188F4-1E17-574C-9F3C-1D4235AFC65A}" destId="{4BB32F57-55D6-48D7-A7EC-C56014A330AF}" srcOrd="0" destOrd="0" presId="urn:microsoft.com/office/officeart/2018/2/layout/IconVerticalSolidList"/>
    <dgm:cxn modelId="{ED509880-43AC-D644-B5D8-593E290BCBFA}" type="presParOf" srcId="{37DE007A-510F-42E1-8001-D0252D5667DD}" destId="{FD3C9E32-37BB-45E0-917A-56E6897FC586}" srcOrd="0" destOrd="0" presId="urn:microsoft.com/office/officeart/2018/2/layout/IconVerticalSolidList"/>
    <dgm:cxn modelId="{A1DA6AC8-2DDD-C64F-A635-A287F954125B}" type="presParOf" srcId="{FD3C9E32-37BB-45E0-917A-56E6897FC586}" destId="{77880598-30A3-4750-819A-24588D49EB8D}" srcOrd="0" destOrd="0" presId="urn:microsoft.com/office/officeart/2018/2/layout/IconVerticalSolidList"/>
    <dgm:cxn modelId="{9EA20CA2-D882-7E4C-8F24-2F32A073523E}" type="presParOf" srcId="{FD3C9E32-37BB-45E0-917A-56E6897FC586}" destId="{4EB0C8A5-6F39-42F3-80C8-0853110D0ED2}" srcOrd="1" destOrd="0" presId="urn:microsoft.com/office/officeart/2018/2/layout/IconVerticalSolidList"/>
    <dgm:cxn modelId="{FB26D11C-EC9E-0545-AE0A-7FBFCE4347D6}" type="presParOf" srcId="{FD3C9E32-37BB-45E0-917A-56E6897FC586}" destId="{46851B89-E10A-4EF0-873B-746A6F115AC4}" srcOrd="2" destOrd="0" presId="urn:microsoft.com/office/officeart/2018/2/layout/IconVerticalSolidList"/>
    <dgm:cxn modelId="{4AA1C554-4760-4440-91B9-8AFAF83BF585}" type="presParOf" srcId="{FD3C9E32-37BB-45E0-917A-56E6897FC586}" destId="{4BB32F57-55D6-48D7-A7EC-C56014A330AF}" srcOrd="3" destOrd="0" presId="urn:microsoft.com/office/officeart/2018/2/layout/IconVerticalSolidList"/>
    <dgm:cxn modelId="{DF794FEA-0C60-8D4A-8FB3-48A146B8B55C}" type="presParOf" srcId="{37DE007A-510F-42E1-8001-D0252D5667DD}" destId="{7A047BE2-EC67-4726-AAEF-90EEF506AF49}" srcOrd="1" destOrd="0" presId="urn:microsoft.com/office/officeart/2018/2/layout/IconVerticalSolidList"/>
    <dgm:cxn modelId="{3A8A1073-44A8-5D49-87E7-E838B47C90CB}" type="presParOf" srcId="{37DE007A-510F-42E1-8001-D0252D5667DD}" destId="{F7A516CC-F5F4-4BE2-B421-76A1AD01499D}" srcOrd="2" destOrd="0" presId="urn:microsoft.com/office/officeart/2018/2/layout/IconVerticalSolidList"/>
    <dgm:cxn modelId="{CE7C176F-D549-1D49-AF1B-E30C0DC9D9E3}" type="presParOf" srcId="{F7A516CC-F5F4-4BE2-B421-76A1AD01499D}" destId="{40EFC08F-F26B-4256-8893-B8704620CBEF}" srcOrd="0" destOrd="0" presId="urn:microsoft.com/office/officeart/2018/2/layout/IconVerticalSolidList"/>
    <dgm:cxn modelId="{A4A77865-A9AB-E146-B0CE-7E64A5A30120}" type="presParOf" srcId="{F7A516CC-F5F4-4BE2-B421-76A1AD01499D}" destId="{2C6FF576-3F8D-4CE0-B44F-A31CC98A0C3E}" srcOrd="1" destOrd="0" presId="urn:microsoft.com/office/officeart/2018/2/layout/IconVerticalSolidList"/>
    <dgm:cxn modelId="{C46B663F-FEE0-7741-9745-4F769EFF1A67}" type="presParOf" srcId="{F7A516CC-F5F4-4BE2-B421-76A1AD01499D}" destId="{C0C0763D-34B8-46EF-A8DD-D07E6D609B84}" srcOrd="2" destOrd="0" presId="urn:microsoft.com/office/officeart/2018/2/layout/IconVerticalSolidList"/>
    <dgm:cxn modelId="{64E74693-10A9-514E-8737-C64987F35968}" type="presParOf" srcId="{F7A516CC-F5F4-4BE2-B421-76A1AD01499D}" destId="{67A674E1-A581-4309-BBFE-1BA884E77800}" srcOrd="3" destOrd="0" presId="urn:microsoft.com/office/officeart/2018/2/layout/IconVerticalSolidList"/>
    <dgm:cxn modelId="{DECA7D82-20ED-3949-B826-1C03F8EEB483}" type="presParOf" srcId="{37DE007A-510F-42E1-8001-D0252D5667DD}" destId="{A4FE1E90-D57B-4755-B86B-2888AF83ADAC}" srcOrd="3" destOrd="0" presId="urn:microsoft.com/office/officeart/2018/2/layout/IconVerticalSolidList"/>
    <dgm:cxn modelId="{E46204F3-C9D3-0046-9DF6-5EF3C105C1F0}" type="presParOf" srcId="{37DE007A-510F-42E1-8001-D0252D5667DD}" destId="{BBED30A1-361E-4612-86A1-4B28D17097C0}" srcOrd="4" destOrd="0" presId="urn:microsoft.com/office/officeart/2018/2/layout/IconVerticalSolidList"/>
    <dgm:cxn modelId="{F63EA288-8237-9249-A4DD-CC71A3E03290}" type="presParOf" srcId="{BBED30A1-361E-4612-86A1-4B28D17097C0}" destId="{87B3E750-7298-430A-B979-21CAEE736A83}" srcOrd="0" destOrd="0" presId="urn:microsoft.com/office/officeart/2018/2/layout/IconVerticalSolidList"/>
    <dgm:cxn modelId="{BEA3C8A2-F280-B041-A812-522F1794E368}" type="presParOf" srcId="{BBED30A1-361E-4612-86A1-4B28D17097C0}" destId="{4E12ADFF-240F-4EDE-B93E-60C62148E5D0}" srcOrd="1" destOrd="0" presId="urn:microsoft.com/office/officeart/2018/2/layout/IconVerticalSolidList"/>
    <dgm:cxn modelId="{A9A0898A-51E5-8346-8612-C58E6E29C971}" type="presParOf" srcId="{BBED30A1-361E-4612-86A1-4B28D17097C0}" destId="{952F85F6-CD74-4EA1-9E78-858573384A05}" srcOrd="2" destOrd="0" presId="urn:microsoft.com/office/officeart/2018/2/layout/IconVerticalSolidList"/>
    <dgm:cxn modelId="{CCEE391F-9E76-7847-9666-40BC0D88F8BB}" type="presParOf" srcId="{BBED30A1-361E-4612-86A1-4B28D17097C0}" destId="{33897A8D-E1FF-4EA7-90C5-330374CDD9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62912-8238-E543-B463-0C2159EBCC20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Awareness</a:t>
          </a:r>
          <a:br>
            <a:rPr lang="en-NL" sz="2400" kern="1200" dirty="0"/>
          </a:br>
          <a:r>
            <a:rPr lang="en-NL" sz="2400" kern="1200" dirty="0"/>
            <a:t>Metrics</a:t>
          </a:r>
          <a:br>
            <a:rPr lang="en-NL" sz="2400" kern="1200" dirty="0"/>
          </a:br>
          <a:r>
            <a:rPr lang="en-NL" sz="2400" kern="1200" dirty="0"/>
            <a:t>Guidelines</a:t>
          </a:r>
          <a:br>
            <a:rPr lang="en-NL" sz="2400" kern="1200" dirty="0"/>
          </a:br>
          <a:r>
            <a:rPr lang="en-NL" sz="2400" kern="1200" dirty="0"/>
            <a:t>Controls</a:t>
          </a:r>
          <a:endParaRPr lang="en-US" sz="2400" kern="1200" dirty="0"/>
        </a:p>
      </dsp:txBody>
      <dsp:txXfrm>
        <a:off x="144776" y="50451"/>
        <a:ext cx="2620721" cy="1534246"/>
      </dsp:txXfrm>
    </dsp:sp>
    <dsp:sp modelId="{F34EC7AA-80F4-8645-8C1D-F52892F23BC3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052255" y="615490"/>
        <a:ext cx="403082" cy="404168"/>
      </dsp:txXfrm>
    </dsp:sp>
    <dsp:sp modelId="{E7BE9F2A-6017-5A40-9024-005DD7598C83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Guard against accidental introduction of vulnerabilites</a:t>
          </a:r>
          <a:endParaRPr lang="en-US" sz="2400" kern="1200" dirty="0"/>
        </a:p>
      </dsp:txBody>
      <dsp:txXfrm>
        <a:off x="3947439" y="50451"/>
        <a:ext cx="2620721" cy="1534246"/>
      </dsp:txXfrm>
    </dsp:sp>
    <dsp:sp modelId="{91B7F39D-879C-3149-B1B0-D51A4CA40744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6854918" y="615490"/>
        <a:ext cx="403082" cy="404168"/>
      </dsp:txXfrm>
    </dsp:sp>
    <dsp:sp modelId="{2DD48FB6-1BAA-6749-B001-A3801332C324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 dirty="0"/>
            <a:t>Bugs/defects and logic errors are typically the basis</a:t>
          </a:r>
          <a:endParaRPr lang="en-US" sz="2400" kern="1200" dirty="0"/>
        </a:p>
      </dsp:txBody>
      <dsp:txXfrm>
        <a:off x="7750101" y="50451"/>
        <a:ext cx="2620721" cy="1534246"/>
      </dsp:txXfrm>
    </dsp:sp>
    <dsp:sp modelId="{11A92EB1-FE5C-0D4F-9105-639108CDBDF2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8858378" y="1871456"/>
        <a:ext cx="404168" cy="403082"/>
      </dsp:txXfrm>
    </dsp:sp>
    <dsp:sp modelId="{DE2E1186-84BB-DE42-9750-24BFBDEBD2DF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400" kern="1200"/>
            <a:t>Embed in coding practices</a:t>
          </a:r>
          <a:endParaRPr lang="en-US" sz="2400" kern="1200" dirty="0"/>
        </a:p>
      </dsp:txBody>
      <dsp:txXfrm>
        <a:off x="7750101" y="2766639"/>
        <a:ext cx="2620721" cy="1534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44958-8A1F-4C13-A7F9-C28ABBF39021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1A645-7E8B-4C9D-9688-0CB2C1D761DE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29B64-4644-47DD-9B68-DBEA2C869C9C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ASVS – Application Security Verification Standard</a:t>
          </a:r>
          <a:endParaRPr lang="en-US" sz="1900" kern="1200"/>
        </a:p>
      </dsp:txBody>
      <dsp:txXfrm>
        <a:off x="1074268" y="4366"/>
        <a:ext cx="5170996" cy="930102"/>
      </dsp:txXfrm>
    </dsp:sp>
    <dsp:sp modelId="{B8D8042B-0497-4A62-A1F5-3C27EAAE3688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99FEC-A9B5-4E31-B3E6-3E26494D750F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A6C8D-C44E-4CF1-BB20-483669E2133B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SAMM - </a:t>
          </a:r>
          <a:r>
            <a:rPr lang="en-GB" sz="1900" kern="1200"/>
            <a:t>Software Assurance Maturity Model</a:t>
          </a:r>
          <a:endParaRPr lang="en-US" sz="1900" kern="1200"/>
        </a:p>
      </dsp:txBody>
      <dsp:txXfrm>
        <a:off x="1074268" y="1166994"/>
        <a:ext cx="5170996" cy="930102"/>
      </dsp:txXfrm>
    </dsp:sp>
    <dsp:sp modelId="{EE8E2362-766B-4E68-8A84-3EA4ABBB4F66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0374A-A4DD-4ECF-9A16-5E238E5D83AC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A0631-1641-4242-8F6D-C2ED289903A0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kern="1200"/>
            <a:t>OWASP</a:t>
          </a:r>
          <a:endParaRPr lang="en-US" sz="1900" kern="1200"/>
        </a:p>
      </dsp:txBody>
      <dsp:txXfrm>
        <a:off x="1074268" y="2329622"/>
        <a:ext cx="5170996" cy="930102"/>
      </dsp:txXfrm>
    </dsp:sp>
    <dsp:sp modelId="{29F46C6B-91C5-4AAC-9273-8206080E2C94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B75821-0CFE-4BCB-B720-973D0A184C0A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4120C7-14FF-449B-AFEC-BB62AE0A45ED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CWE - Common Weakness Enumeration (cwe.mitre.org)</a:t>
          </a:r>
          <a:endParaRPr lang="en-US" sz="1900" kern="1200"/>
        </a:p>
      </dsp:txBody>
      <dsp:txXfrm>
        <a:off x="1074268" y="3492250"/>
        <a:ext cx="5170996" cy="930102"/>
      </dsp:txXfrm>
    </dsp:sp>
    <dsp:sp modelId="{FEF0C2E0-8B15-4165-8176-44E44EB19EE8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11754-9EE2-45A9-92DB-4EBE2AE0021A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0D8A0E-CE22-4E25-A12F-0B787CAFFA3B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CVE - Common Vulnerability and Exposure (cve.org)</a:t>
          </a:r>
          <a:endParaRPr lang="en-US" sz="1900" kern="1200"/>
        </a:p>
      </dsp:txBody>
      <dsp:txXfrm>
        <a:off x="1074268" y="4654878"/>
        <a:ext cx="5170996" cy="930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880598-30A3-4750-819A-24588D49EB8D}">
      <dsp:nvSpPr>
        <dsp:cNvPr id="0" name=""/>
        <dsp:cNvSpPr/>
      </dsp:nvSpPr>
      <dsp:spPr>
        <a:xfrm>
          <a:off x="0" y="482"/>
          <a:ext cx="10463213" cy="11286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0C8A5-6F39-42F3-80C8-0853110D0ED2}">
      <dsp:nvSpPr>
        <dsp:cNvPr id="0" name=""/>
        <dsp:cNvSpPr/>
      </dsp:nvSpPr>
      <dsp:spPr>
        <a:xfrm>
          <a:off x="341420" y="254431"/>
          <a:ext cx="620765" cy="620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B32F57-55D6-48D7-A7EC-C56014A330AF}">
      <dsp:nvSpPr>
        <dsp:cNvPr id="0" name=""/>
        <dsp:cNvSpPr/>
      </dsp:nvSpPr>
      <dsp:spPr>
        <a:xfrm>
          <a:off x="1303606" y="482"/>
          <a:ext cx="9159606" cy="1128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50" tIns="119450" rIns="119450" bIns="119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CVE</a:t>
          </a:r>
        </a:p>
      </dsp:txBody>
      <dsp:txXfrm>
        <a:off x="1303606" y="482"/>
        <a:ext cx="9159606" cy="1128663"/>
      </dsp:txXfrm>
    </dsp:sp>
    <dsp:sp modelId="{40EFC08F-F26B-4256-8893-B8704620CBEF}">
      <dsp:nvSpPr>
        <dsp:cNvPr id="0" name=""/>
        <dsp:cNvSpPr/>
      </dsp:nvSpPr>
      <dsp:spPr>
        <a:xfrm>
          <a:off x="0" y="1411312"/>
          <a:ext cx="10463213" cy="11286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FF576-3F8D-4CE0-B44F-A31CC98A0C3E}">
      <dsp:nvSpPr>
        <dsp:cNvPr id="0" name=""/>
        <dsp:cNvSpPr/>
      </dsp:nvSpPr>
      <dsp:spPr>
        <a:xfrm>
          <a:off x="341420" y="1665261"/>
          <a:ext cx="620765" cy="620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7A674E1-A581-4309-BBFE-1BA884E77800}">
      <dsp:nvSpPr>
        <dsp:cNvPr id="0" name=""/>
        <dsp:cNvSpPr/>
      </dsp:nvSpPr>
      <dsp:spPr>
        <a:xfrm>
          <a:off x="1303606" y="1411312"/>
          <a:ext cx="9159606" cy="1128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50" tIns="119450" rIns="119450" bIns="119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CWE</a:t>
          </a:r>
        </a:p>
      </dsp:txBody>
      <dsp:txXfrm>
        <a:off x="1303606" y="1411312"/>
        <a:ext cx="9159606" cy="1128663"/>
      </dsp:txXfrm>
    </dsp:sp>
    <dsp:sp modelId="{87B3E750-7298-430A-B979-21CAEE736A83}">
      <dsp:nvSpPr>
        <dsp:cNvPr id="0" name=""/>
        <dsp:cNvSpPr/>
      </dsp:nvSpPr>
      <dsp:spPr>
        <a:xfrm>
          <a:off x="0" y="2822141"/>
          <a:ext cx="10463213" cy="112866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ADFF-240F-4EDE-B93E-60C62148E5D0}">
      <dsp:nvSpPr>
        <dsp:cNvPr id="0" name=""/>
        <dsp:cNvSpPr/>
      </dsp:nvSpPr>
      <dsp:spPr>
        <a:xfrm>
          <a:off x="341420" y="3076091"/>
          <a:ext cx="620765" cy="620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3897A8D-E1FF-4EA7-90C5-330374CDD902}">
      <dsp:nvSpPr>
        <dsp:cNvPr id="0" name=""/>
        <dsp:cNvSpPr/>
      </dsp:nvSpPr>
      <dsp:spPr>
        <a:xfrm>
          <a:off x="1303606" y="2822141"/>
          <a:ext cx="9159606" cy="11286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50" tIns="119450" rIns="119450" bIns="11945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OWASP</a:t>
          </a:r>
        </a:p>
      </dsp:txBody>
      <dsp:txXfrm>
        <a:off x="1303606" y="2822141"/>
        <a:ext cx="9159606" cy="1128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EAD49-B215-456C-9DA4-4E48B42B3589}" type="datetimeFigureOut">
              <a:rPr lang="pl-PL" smtClean="0"/>
              <a:t>16.05.2024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FFD2-6830-4C1F-85B5-02407EA8F08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59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b="1" dirty="0"/>
              <a:t>OWASP top 10 is not an actual standard!</a:t>
            </a:r>
          </a:p>
          <a:p>
            <a:r>
              <a:rPr lang="en-NL" b="1" dirty="0"/>
              <a:t>Common Weakness Enumeration, Common Vulnerability 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FFD2-6830-4C1F-85B5-02407EA8F08A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247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FFD2-6830-4C1F-85B5-02407EA8F08A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21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Privacy and regulatory impacts</a:t>
            </a:r>
          </a:p>
          <a:p>
            <a:r>
              <a:rPr lang="en-US" dirty="0"/>
              <a:t>The biggest breaches and largest costs</a:t>
            </a:r>
          </a:p>
          <a:p>
            <a:endParaRPr lang="en-NL" dirty="0"/>
          </a:p>
          <a:p>
            <a:r>
              <a:rPr lang="en-NL" dirty="0"/>
              <a:t>Counter: proper e2e testing practice + automation, awareness!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FFD2-6830-4C1F-85B5-02407EA8F08A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182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5EB78-F0DB-4AFC-A6D6-5DC942AAE7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3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FFD2-6830-4C1F-85B5-02407EA8F08A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85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2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wa elementy zawartości, pełna szerokoś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6365"/>
            <a:ext cx="10462590" cy="3950598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10490299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1511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Q_BLK Chapter Raccoon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7B41-872E-4C95-BC82-26902CF01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364" y="2044700"/>
            <a:ext cx="5705475" cy="27686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Module / Demo Title</a:t>
            </a:r>
          </a:p>
        </p:txBody>
      </p:sp>
    </p:spTree>
    <p:extLst>
      <p:ext uri="{BB962C8B-B14F-4D97-AF65-F5344CB8AC3E}">
        <p14:creationId xmlns:p14="http://schemas.microsoft.com/office/powerpoint/2010/main" val="359184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17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Q_B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FA871F-F203-4793-ADBB-53064BB85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600" y="1976820"/>
            <a:ext cx="6336053" cy="9096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976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l-PL" dirty="0"/>
              <a:t>Module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1FF146-6555-4A4D-B1E0-7594AC7444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104" y="5095370"/>
            <a:ext cx="7792605" cy="13757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39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5321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2pPr>
            <a:lvl3pPr marL="910642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3pPr>
            <a:lvl4pPr marL="1365963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4pPr>
            <a:lvl5pPr marL="1821284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5pPr>
            <a:lvl6pPr marL="2276606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6pPr>
            <a:lvl7pPr marL="2731926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7pPr>
            <a:lvl8pPr marL="3187247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8pPr>
            <a:lvl9pPr marL="3642569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Cybersecurity</a:t>
            </a:r>
            <a:r>
              <a:rPr lang="pl-PL" dirty="0"/>
              <a:t> Master </a:t>
            </a:r>
          </a:p>
          <a:p>
            <a:pPr lvl="0"/>
            <a:r>
              <a:rPr lang="pl-PL" dirty="0" err="1"/>
              <a:t>Annual</a:t>
            </a:r>
            <a:r>
              <a:rPr lang="pl-PL" dirty="0"/>
              <a:t> Program</a:t>
            </a:r>
          </a:p>
          <a:p>
            <a:pPr lvl="0"/>
            <a:r>
              <a:rPr lang="pl-PL" dirty="0" err="1"/>
              <a:t>Date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51FDB23-6A54-4A3F-9DAA-8E6704EB1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712" y="2883467"/>
            <a:ext cx="5856288" cy="690880"/>
          </a:xfrm>
        </p:spPr>
        <p:txBody>
          <a:bodyPr/>
          <a:lstStyle>
            <a:lvl1pPr marL="0" indent="0">
              <a:buNone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pl-PL" sz="2789" b="1" dirty="0">
                <a:solidFill>
                  <a:srgbClr val="EB5C26"/>
                </a:solidFill>
              </a:rPr>
              <a:t>Module </a:t>
            </a:r>
            <a:r>
              <a:rPr lang="pl-PL" sz="2789" b="1" dirty="0" err="1">
                <a:solidFill>
                  <a:srgbClr val="EB5C26"/>
                </a:solidFill>
              </a:rPr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0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Układ z tłem z kropek + zdjęcie do wkleje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803F3C1-ADE7-478B-9E69-2559D74939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3EC8A36-B664-44F5-954D-20A4956B05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pic>
        <p:nvPicPr>
          <p:cNvPr id="6" name="Obraz 5" descr="Obraz zawierający okno, budynek, biały, pochylnia&#10;&#10;Opis wygenerowany automatycznie">
            <a:extLst>
              <a:ext uri="{FF2B5EF4-FFF2-40B4-BE49-F238E27FC236}">
                <a16:creationId xmlns:a16="http://schemas.microsoft.com/office/drawing/2014/main" id="{40F5A188-621A-46B6-B875-3E1A2BDAE6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02" r="46680"/>
          <a:stretch/>
        </p:blipFill>
        <p:spPr>
          <a:xfrm>
            <a:off x="6520069" y="2255142"/>
            <a:ext cx="5671932" cy="2654423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801E5C3-15E3-4568-BC16-DB8B2DB4B0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0850" y="886778"/>
            <a:ext cx="5391150" cy="539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487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, bez zd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492" y="3106881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0492" y="2112884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45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 - kontynuacja, bez zd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492" y="1927549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0492" y="933552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200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tekstowe + ewentualny content - wyśrodkow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29029" y="3659818"/>
            <a:ext cx="5133943" cy="6835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49" y="2470212"/>
            <a:ext cx="5155302" cy="958788"/>
          </a:xfrm>
        </p:spPr>
        <p:txBody>
          <a:bodyPr lIns="0" tIns="0" rIns="0" bIns="0" anchor="t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A99354-75BD-4D2F-91E4-78F8E1F585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9013" y="4530725"/>
            <a:ext cx="5133975" cy="985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206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943-1EE5-471B-A1DF-0947525A358F}" type="datetime1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B5169-C9D5-41BD-A018-20D557231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7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wa elementy zawartości, pełna szerok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10462590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1046894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10490299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11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elementy zawartości, 2 kolumny z nagłówk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5014146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5014146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3658767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0862E0-686C-404E-BD22-6349BD8E9A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6006" y="996951"/>
            <a:ext cx="5034782" cy="1879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A1DB735-9DEF-4415-A3C6-D14A91759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5988" y="3106881"/>
            <a:ext cx="5014800" cy="3045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92075" indent="82550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713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elementy zawartości, 2 kolumny bez nagłówka - kontynuacja wąt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0862E0-686C-404E-BD22-6349BD8E9A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65988" y="996951"/>
            <a:ext cx="5014800" cy="18798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14" name="Symbol zastępczy tekstu 5">
            <a:extLst>
              <a:ext uri="{FF2B5EF4-FFF2-40B4-BE49-F238E27FC236}">
                <a16:creationId xmlns:a16="http://schemas.microsoft.com/office/drawing/2014/main" id="{D8332989-606C-4AF8-B11E-FD8381133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996951"/>
            <a:ext cx="5014800" cy="5180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92075" indent="82550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5988" y="3106881"/>
            <a:ext cx="5014800" cy="3045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92075" indent="82550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40111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wa elementy zawartości ze zdjęciem po pra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20C6E191-643B-432A-8299-D5CD16CCDE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77691" y="923925"/>
            <a:ext cx="5253038" cy="525303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210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reść dowolna z komentarzem po pra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41258" y="996951"/>
            <a:ext cx="2339530" cy="515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bg1"/>
                </a:solidFill>
              </a:defRPr>
            </a:lvl3pPr>
            <a:lvl4pPr marL="92075" indent="82550" algn="r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DA9B929-E3E4-42F2-95E2-F575043DC7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8" y="996951"/>
            <a:ext cx="7740000" cy="515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837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eść podzielona na bloki z komentarzem po pra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41258" y="996951"/>
            <a:ext cx="233953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bg1"/>
                </a:solidFill>
              </a:defRPr>
            </a:lvl3pPr>
            <a:lvl4pPr marL="92075" indent="82550" algn="r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DA9B929-E3E4-42F2-95E2-F575043DC7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996951"/>
            <a:ext cx="774000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D819F2A-D201-4C4D-91BA-1122CD8E911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707519"/>
            <a:ext cx="774000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BA6D1E7-1E0E-4BCF-ACCF-56155F6B1D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1258" y="3707518"/>
            <a:ext cx="233953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bg1"/>
                </a:solidFill>
              </a:defRPr>
            </a:lvl3pPr>
            <a:lvl4pPr marL="92075" indent="82550" algn="r">
              <a:buNone/>
              <a:defRPr>
                <a:solidFill>
                  <a:schemeClr val="bg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3905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reść 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16014A48-116F-4C9A-8E9A-81ED0534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695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22" name="Symbol zastępczy tekstu 2">
            <a:extLst>
              <a:ext uri="{FF2B5EF4-FFF2-40B4-BE49-F238E27FC236}">
                <a16:creationId xmlns:a16="http://schemas.microsoft.com/office/drawing/2014/main" id="{EB25DA62-7CC0-4A8D-8806-5C63ED34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298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ymbol zastępczy zawartości 3">
            <a:extLst>
              <a:ext uri="{FF2B5EF4-FFF2-40B4-BE49-F238E27FC236}">
                <a16:creationId xmlns:a16="http://schemas.microsoft.com/office/drawing/2014/main" id="{41D738C3-2DCA-407E-ADC3-E027DE85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36901"/>
            <a:ext cx="5157787" cy="3161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24" name="Symbol zastępczy tekstu 4">
            <a:extLst>
              <a:ext uri="{FF2B5EF4-FFF2-40B4-BE49-F238E27FC236}">
                <a16:creationId xmlns:a16="http://schemas.microsoft.com/office/drawing/2014/main" id="{5483C00E-2BD1-4738-9331-B540FBC6D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298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zawartości 5">
            <a:extLst>
              <a:ext uri="{FF2B5EF4-FFF2-40B4-BE49-F238E27FC236}">
                <a16:creationId xmlns:a16="http://schemas.microsoft.com/office/drawing/2014/main" id="{74ED1EC4-3C12-4061-B647-778EA3A47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6901"/>
            <a:ext cx="5183188" cy="3161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294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legenci_1 oso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3">
            <a:extLst>
              <a:ext uri="{FF2B5EF4-FFF2-40B4-BE49-F238E27FC236}">
                <a16:creationId xmlns:a16="http://schemas.microsoft.com/office/drawing/2014/main" id="{007A17B8-C1FD-4D7D-B526-64D6983958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3652178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1" y="2112884"/>
            <a:ext cx="363082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3652178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43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legenci_2 oso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3652178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1" y="2112884"/>
            <a:ext cx="363082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3652178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EE0C0E10-DD95-46F4-A6E3-3A5AB42B6F9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586779" y="4478977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D21A823D-4E93-403C-9B83-CA53626D406D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7852" y="4478976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3">
            <a:extLst>
              <a:ext uri="{FF2B5EF4-FFF2-40B4-BE49-F238E27FC236}">
                <a16:creationId xmlns:a16="http://schemas.microsoft.com/office/drawing/2014/main" id="{007A17B8-C1FD-4D7D-B526-64D6983958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0720" y="1652519"/>
            <a:ext cx="2709863" cy="2711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4" name="Symbol zastępczy obrazu 3">
            <a:extLst>
              <a:ext uri="{FF2B5EF4-FFF2-40B4-BE49-F238E27FC236}">
                <a16:creationId xmlns:a16="http://schemas.microsoft.com/office/drawing/2014/main" id="{661DFEC4-6A63-4C3F-A320-2AC7FB4192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51793" y="1652519"/>
            <a:ext cx="2709863" cy="2711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86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legenci_3 oso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4975934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71C87970-10EE-4146-8FFD-A16AAEF875D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176054" y="4975933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0B4E582F-EED2-4FBD-AE0E-658863C70B7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07127" y="4975932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E4AFEBA-2699-4B4D-9DCC-3C619DBA59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2141" y="2149475"/>
            <a:ext cx="2709863" cy="2711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5" name="Symbol zastępczy obrazu 3">
            <a:extLst>
              <a:ext uri="{FF2B5EF4-FFF2-40B4-BE49-F238E27FC236}">
                <a16:creationId xmlns:a16="http://schemas.microsoft.com/office/drawing/2014/main" id="{AD7A58F1-69C5-446D-BDE6-8ABE6DF36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9995" y="2149475"/>
            <a:ext cx="2709863" cy="2711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6" name="Symbol zastępczy obrazu 3">
            <a:extLst>
              <a:ext uri="{FF2B5EF4-FFF2-40B4-BE49-F238E27FC236}">
                <a16:creationId xmlns:a16="http://schemas.microsoft.com/office/drawing/2014/main" id="{9D2663EF-5CBD-4DE0-8080-1A542445CE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1068" y="2149475"/>
            <a:ext cx="2709863" cy="2711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636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30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187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ty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6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, biał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>
            <a:extLst>
              <a:ext uri="{FF2B5EF4-FFF2-40B4-BE49-F238E27FC236}">
                <a16:creationId xmlns:a16="http://schemas.microsoft.com/office/drawing/2014/main" id="{3FB7B83F-1FEB-480C-91AA-3D5C1D67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882" y="1563579"/>
            <a:ext cx="7762009" cy="1787235"/>
          </a:xfrm>
        </p:spPr>
        <p:txBody>
          <a:bodyPr lIns="0" tIns="0" rIns="0" bIns="0" anchor="t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5F10D72A-494F-4481-AF1E-84DB70F2C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97854"/>
            <a:ext cx="7792605" cy="90965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698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, bez zdjęcia, biał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64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zawartości - kontynuacja, bez zdjęcia, biał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1681BB2A-D465-483B-82B1-72B0C951E8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2DAA06C4-AB46-4FDC-8013-6D915E8D24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492" y="1927549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0492" y="933552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1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wa elementy tekstowe + ewentualny content - wyśrodkowane, biał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CFFBB5C7-04AC-4C57-A610-C118A75B8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D525981A-123F-4B5B-A533-AB51595990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29029" y="3659818"/>
            <a:ext cx="5133943" cy="6835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349" y="2470212"/>
            <a:ext cx="5155302" cy="958788"/>
          </a:xfrm>
        </p:spPr>
        <p:txBody>
          <a:bodyPr lIns="0" tIns="0" rIns="0" bIns="0" anchor="t">
            <a:noAutofit/>
          </a:bodyPr>
          <a:lstStyle>
            <a:lvl1pPr algn="ctr"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A99354-75BD-4D2F-91E4-78F8E1F5857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29013" y="4530725"/>
            <a:ext cx="5133975" cy="9858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861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, pełna szerok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AD892C1B-8606-415A-A26D-8EBFAA61A5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3DFABDD-7A7B-4347-8CFE-A363714526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10462590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1046894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10490299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77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elementy zawartości, 2 kolumny z nagłówk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4B8FEC99-B5B3-40B6-852A-B774ED74C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588C962-32A3-43B6-A2B7-00E9C7CA70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5014146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5014146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3658767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0862E0-686C-404E-BD22-6349BD8E9A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6006" y="996951"/>
            <a:ext cx="5034782" cy="18798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A1DB735-9DEF-4415-A3C6-D14A917593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5988" y="3106881"/>
            <a:ext cx="5014800" cy="3045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92075" indent="82550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178433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elementy zawartości, 2 kolumny bez nagłówka - kontynuacja wąt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3B4D0B1B-0E88-4DC1-AA3C-8BA337309D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3345FCF-EE0F-4F30-A470-A12A1C3C3F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40862E0-686C-404E-BD22-6349BD8E9A5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65988" y="996951"/>
            <a:ext cx="5014800" cy="187981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14" name="Symbol zastępczy tekstu 5">
            <a:extLst>
              <a:ext uri="{FF2B5EF4-FFF2-40B4-BE49-F238E27FC236}">
                <a16:creationId xmlns:a16="http://schemas.microsoft.com/office/drawing/2014/main" id="{D8332989-606C-4AF8-B11E-FD8381133E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996951"/>
            <a:ext cx="5014800" cy="51800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92075" indent="82550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65988" y="3106881"/>
            <a:ext cx="5014800" cy="3045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tx1"/>
                </a:solidFill>
              </a:defRPr>
            </a:lvl3pPr>
            <a:lvl4pPr marL="92075" indent="82550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3082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wa elementy zawartości ze zdjęciem po prawe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19153C4-ABCD-4C3A-ADCA-AC9467924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553ADE2-FC12-4C64-9688-70638E8ED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5136472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2112884"/>
            <a:ext cx="5133943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20C6E191-643B-432A-8299-D5CD16CCDE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77691" y="923925"/>
            <a:ext cx="5253038" cy="5253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41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03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reść dowolna z komentarzem po pra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6AA7E80-9CC0-422C-8611-877671BB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6F78024-FD1E-494B-A852-56E00B8FAB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41258" y="996951"/>
            <a:ext cx="2339530" cy="515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tx1"/>
                </a:solidFill>
              </a:defRPr>
            </a:lvl3pPr>
            <a:lvl4pPr marL="92075" indent="82550" algn="r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DA9B929-E3E4-42F2-95E2-F575043DC7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8" y="996951"/>
            <a:ext cx="7740000" cy="51558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81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reść podzielona na bloki z komentarzem po prawej stro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7660B858-9252-4D50-9E2F-F17A7E162D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03F20EF3-8C48-414E-B9CA-1707C19387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5" name="Symbol zastępczy tekstu 5">
            <a:extLst>
              <a:ext uri="{FF2B5EF4-FFF2-40B4-BE49-F238E27FC236}">
                <a16:creationId xmlns:a16="http://schemas.microsoft.com/office/drawing/2014/main" id="{A238B927-D1EC-4401-B422-2E5890DA7F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41258" y="996951"/>
            <a:ext cx="233953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tx1"/>
                </a:solidFill>
              </a:defRPr>
            </a:lvl3pPr>
            <a:lvl4pPr marL="92075" indent="82550" algn="r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DA9B929-E3E4-42F2-95E2-F575043DC7D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8199" y="996951"/>
            <a:ext cx="7740000" cy="24320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D819F2A-D201-4C4D-91BA-1122CD8E911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707519"/>
            <a:ext cx="7740000" cy="24320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7" name="Symbol zastępczy tekstu 5">
            <a:extLst>
              <a:ext uri="{FF2B5EF4-FFF2-40B4-BE49-F238E27FC236}">
                <a16:creationId xmlns:a16="http://schemas.microsoft.com/office/drawing/2014/main" id="{8BA6D1E7-1E0E-4BCF-ACCF-56155F6B1D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1258" y="3707518"/>
            <a:ext cx="2339530" cy="24320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0" indent="0" algn="r">
              <a:buNone/>
              <a:defRPr>
                <a:solidFill>
                  <a:schemeClr val="tx1"/>
                </a:solidFill>
              </a:defRPr>
            </a:lvl3pPr>
            <a:lvl4pPr marL="92075" indent="82550" algn="r">
              <a:buNone/>
              <a:defRPr>
                <a:solidFill>
                  <a:schemeClr val="tx1"/>
                </a:solidFill>
              </a:defRPr>
            </a:lvl4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</p:txBody>
      </p:sp>
    </p:spTree>
    <p:extLst>
      <p:ext uri="{BB962C8B-B14F-4D97-AF65-F5344CB8AC3E}">
        <p14:creationId xmlns:p14="http://schemas.microsoft.com/office/powerpoint/2010/main" val="298763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reść 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DE05798A-F479-4EE0-8D36-666A10864B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45C01B8C-FC4C-43B8-A51B-E2D945DD59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21" name="Tytuł 1">
            <a:extLst>
              <a:ext uri="{FF2B5EF4-FFF2-40B4-BE49-F238E27FC236}">
                <a16:creationId xmlns:a16="http://schemas.microsoft.com/office/drawing/2014/main" id="{16014A48-116F-4C9A-8E9A-81ED0534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9695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22" name="Symbol zastępczy tekstu 2">
            <a:extLst>
              <a:ext uri="{FF2B5EF4-FFF2-40B4-BE49-F238E27FC236}">
                <a16:creationId xmlns:a16="http://schemas.microsoft.com/office/drawing/2014/main" id="{EB25DA62-7CC0-4A8D-8806-5C63ED34F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1298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Symbol zastępczy zawartości 3">
            <a:extLst>
              <a:ext uri="{FF2B5EF4-FFF2-40B4-BE49-F238E27FC236}">
                <a16:creationId xmlns:a16="http://schemas.microsoft.com/office/drawing/2014/main" id="{41D738C3-2DCA-407E-ADC3-E027DE85C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36901"/>
            <a:ext cx="5157787" cy="3161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24" name="Symbol zastępczy tekstu 4">
            <a:extLst>
              <a:ext uri="{FF2B5EF4-FFF2-40B4-BE49-F238E27FC236}">
                <a16:creationId xmlns:a16="http://schemas.microsoft.com/office/drawing/2014/main" id="{5483C00E-2BD1-4738-9331-B540FBC6D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2989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zawartości 5">
            <a:extLst>
              <a:ext uri="{FF2B5EF4-FFF2-40B4-BE49-F238E27FC236}">
                <a16:creationId xmlns:a16="http://schemas.microsoft.com/office/drawing/2014/main" id="{74ED1EC4-3C12-4061-B647-778EA3A473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6901"/>
            <a:ext cx="5183188" cy="31611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575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legenci_1 oso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BAC4A344-C86D-40A4-B699-6758501C5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3483AF6D-9B18-4262-B7FF-38028AD404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0" name="Symbol zastępczy obrazu 3">
            <a:extLst>
              <a:ext uri="{FF2B5EF4-FFF2-40B4-BE49-F238E27FC236}">
                <a16:creationId xmlns:a16="http://schemas.microsoft.com/office/drawing/2014/main" id="{007A17B8-C1FD-4D7D-B526-64D6983958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3652178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1" y="2112884"/>
            <a:ext cx="363082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3652178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312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legenci_2 oso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3068DE2-3974-485D-A967-1A7F2B777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C6FC1EB3-1D26-4C93-B007-A5B4FABFE3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106881"/>
            <a:ext cx="3652178" cy="307008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1" y="2112884"/>
            <a:ext cx="3630820" cy="6835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3652178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EE0C0E10-DD95-46F4-A6E3-3A5AB42B6F91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586779" y="4478977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D21A823D-4E93-403C-9B83-CA53626D406D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917852" y="4478976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obrazu 3">
            <a:extLst>
              <a:ext uri="{FF2B5EF4-FFF2-40B4-BE49-F238E27FC236}">
                <a16:creationId xmlns:a16="http://schemas.microsoft.com/office/drawing/2014/main" id="{007A17B8-C1FD-4D7D-B526-64D6983958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20720" y="1652519"/>
            <a:ext cx="2709863" cy="2711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4" name="Symbol zastępczy obrazu 3">
            <a:extLst>
              <a:ext uri="{FF2B5EF4-FFF2-40B4-BE49-F238E27FC236}">
                <a16:creationId xmlns:a16="http://schemas.microsoft.com/office/drawing/2014/main" id="{661DFEC4-6A63-4C3F-A320-2AC7FB4192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51793" y="1652519"/>
            <a:ext cx="2709863" cy="2711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03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legenci_3 oso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79826942-6327-4AEC-9C07-FEBC5A6EA6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461EC62A-EC66-45B9-9049-D6A87209C6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4975934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923278"/>
            <a:ext cx="5155302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71C87970-10EE-4146-8FFD-A16AAEF875D8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176054" y="4975933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0B4E582F-EED2-4FBD-AE0E-658863C70B78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07127" y="4975932"/>
            <a:ext cx="3177746" cy="1201027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E4AFEBA-2699-4B4D-9DCC-3C619DBA59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72141" y="2149475"/>
            <a:ext cx="2709863" cy="2711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5" name="Symbol zastępczy obrazu 3">
            <a:extLst>
              <a:ext uri="{FF2B5EF4-FFF2-40B4-BE49-F238E27FC236}">
                <a16:creationId xmlns:a16="http://schemas.microsoft.com/office/drawing/2014/main" id="{AD7A58F1-69C5-446D-BDE6-8ABE6DF36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9995" y="2149475"/>
            <a:ext cx="2709863" cy="2711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6" name="Symbol zastępczy obrazu 3">
            <a:extLst>
              <a:ext uri="{FF2B5EF4-FFF2-40B4-BE49-F238E27FC236}">
                <a16:creationId xmlns:a16="http://schemas.microsoft.com/office/drawing/2014/main" id="{9D2663EF-5CBD-4DE0-8080-1A542445CE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1068" y="2149475"/>
            <a:ext cx="2709863" cy="27114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19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EC38F9E0-0A79-4EC3-BF47-56339EEF55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2339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1F14C67B-E02F-4631-A1DE-91C6293B9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77AB4B3-ADB1-4DF0-B48B-FF9198DFB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9F8F888D-283C-4045-842F-12DBBCB854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D834854F-5715-4931-B991-8B4DED2421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0850" y="886778"/>
            <a:ext cx="5391150" cy="539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2" y="2015230"/>
            <a:ext cx="5155302" cy="2654423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5957339-4CB2-4432-AFCB-0D5EF2CE4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sty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A96E8901-AE71-492D-BAEE-187F3833DD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565D2A2-B15D-4C6C-A614-98CB873C55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3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240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5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8" y="2233598"/>
            <a:ext cx="11655840" cy="2390805"/>
          </a:xfrm>
        </p:spPr>
        <p:txBody>
          <a:bodyPr anchor="ctr"/>
          <a:lstStyle>
            <a:lvl1pPr algn="l">
              <a:defRPr sz="6444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91123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5704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1"/>
              </a:buClr>
              <a:defRPr sz="392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75918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5840" cy="737413"/>
          </a:xfrm>
        </p:spPr>
        <p:txBody>
          <a:bodyPr/>
          <a:lstStyle>
            <a:lvl1pPr>
              <a:defRPr sz="3528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10377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33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7694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906" b="0" kern="1200" cap="none" spc="-9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185386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wa elementy zawartości, pełna szerokoś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6365"/>
            <a:ext cx="10462590" cy="3950598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1280"/>
            <a:ext cx="12192000" cy="426720"/>
          </a:xfrm>
          <a:prstGeom prst="rect">
            <a:avLst/>
          </a:prstGeom>
        </p:spPr>
      </p:pic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23278"/>
            <a:ext cx="10490299" cy="958788"/>
          </a:xfrm>
        </p:spPr>
        <p:txBody>
          <a:bodyPr lIns="0" tIns="0" rIns="0" bIns="0" anchor="t">
            <a:noAutofit/>
          </a:bodyPr>
          <a:lstStyle>
            <a:lvl1pPr>
              <a:defRPr sz="3600" b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35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6663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1"/>
            <a:ext cx="11151917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60695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 + Tre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90628" y="1812916"/>
            <a:ext cx="11471086" cy="4525962"/>
          </a:xfrm>
          <a:prstGeom prst="rect">
            <a:avLst/>
          </a:prstGeom>
        </p:spPr>
        <p:txBody>
          <a:bodyPr vert="horz" lIns="134835" tIns="67417" rIns="134835" bIns="67417" rtlCol="0">
            <a:noAutofit/>
          </a:bodyPr>
          <a:lstStyle/>
          <a:p>
            <a:pPr lvl="0"/>
            <a:r>
              <a:rPr lang="en-US" dirty="0"/>
              <a:t>First Level</a:t>
            </a:r>
            <a:endParaRPr lang="pl-PL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pl-PL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90628" y="225550"/>
            <a:ext cx="10329011" cy="982662"/>
          </a:xfrm>
          <a:prstGeom prst="rect">
            <a:avLst/>
          </a:prstGeom>
        </p:spPr>
        <p:txBody>
          <a:bodyPr vert="horz" lIns="134835" tIns="67417" rIns="134835" bIns="67417" rtlCol="0" anchor="ctr">
            <a:noAutofit/>
          </a:bodyPr>
          <a:lstStyle/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654554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9822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3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64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Q_BLK Chapter Raccoon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7B41-872E-4C95-BC82-26902CF01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0364" y="2044700"/>
            <a:ext cx="5705475" cy="27686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Module / Demo Title</a:t>
            </a:r>
          </a:p>
        </p:txBody>
      </p:sp>
    </p:spTree>
    <p:extLst>
      <p:ext uri="{BB962C8B-B14F-4D97-AF65-F5344CB8AC3E}">
        <p14:creationId xmlns:p14="http://schemas.microsoft.com/office/powerpoint/2010/main" val="7058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Q_B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FA871F-F203-4793-ADBB-53064BB85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600" y="1976820"/>
            <a:ext cx="6336053" cy="9096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5976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l-PL" dirty="0"/>
              <a:t>Module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1FF146-6555-4A4D-B1E0-7594AC7444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104" y="5095370"/>
            <a:ext cx="7792605" cy="13757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39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5321" indent="0">
              <a:buNone/>
              <a:defRPr sz="1992">
                <a:solidFill>
                  <a:schemeClr val="tx1">
                    <a:tint val="75000"/>
                  </a:schemeClr>
                </a:solidFill>
              </a:defRPr>
            </a:lvl2pPr>
            <a:lvl3pPr marL="910642" indent="0">
              <a:buNone/>
              <a:defRPr sz="1793">
                <a:solidFill>
                  <a:schemeClr val="tx1">
                    <a:tint val="75000"/>
                  </a:schemeClr>
                </a:solidFill>
              </a:defRPr>
            </a:lvl3pPr>
            <a:lvl4pPr marL="1365963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4pPr>
            <a:lvl5pPr marL="1821284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5pPr>
            <a:lvl6pPr marL="2276606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6pPr>
            <a:lvl7pPr marL="2731926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7pPr>
            <a:lvl8pPr marL="3187247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8pPr>
            <a:lvl9pPr marL="3642569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Cybersecurity</a:t>
            </a:r>
            <a:r>
              <a:rPr lang="pl-PL" dirty="0"/>
              <a:t> Master </a:t>
            </a:r>
          </a:p>
          <a:p>
            <a:pPr lvl="0"/>
            <a:r>
              <a:rPr lang="pl-PL" dirty="0" err="1"/>
              <a:t>Annual</a:t>
            </a:r>
            <a:r>
              <a:rPr lang="pl-PL" dirty="0"/>
              <a:t> Program</a:t>
            </a:r>
          </a:p>
          <a:p>
            <a:pPr lvl="0"/>
            <a:r>
              <a:rPr lang="pl-PL" dirty="0" err="1"/>
              <a:t>Date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B51FDB23-6A54-4A3F-9DAA-8E6704EB1B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9712" y="2883467"/>
            <a:ext cx="5856288" cy="690880"/>
          </a:xfrm>
        </p:spPr>
        <p:txBody>
          <a:bodyPr/>
          <a:lstStyle>
            <a:lvl1pPr marL="0" indent="0">
              <a:buNone/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pl-PL" sz="2789" b="1" dirty="0">
                <a:solidFill>
                  <a:srgbClr val="EB5C26"/>
                </a:solidFill>
              </a:rPr>
              <a:t>Module </a:t>
            </a:r>
            <a:r>
              <a:rPr lang="pl-PL" sz="2789" b="1" dirty="0" err="1">
                <a:solidFill>
                  <a:srgbClr val="EB5C26"/>
                </a:solidFill>
              </a:rPr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3" y="2144856"/>
            <a:ext cx="5572890" cy="30700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9011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3" y="1842852"/>
            <a:ext cx="11443853" cy="30700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47326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Q_B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FA871F-F203-4793-ADBB-53064BB85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882" y="1563579"/>
            <a:ext cx="7762009" cy="178723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C1FF146-6555-4A4D-B1E0-7594AC7444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0882" y="4726554"/>
            <a:ext cx="7792605" cy="9096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Place / Event Name, Date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34607B4-8F39-4C82-B8D2-6A97EC8E6F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882" y="3616268"/>
            <a:ext cx="5856288" cy="690880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 sz="2800" b="1" dirty="0">
                <a:solidFill>
                  <a:srgbClr val="EB5C26"/>
                </a:solidFill>
              </a:rPr>
              <a:t>Presentation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Q_BLK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3" y="2144856"/>
            <a:ext cx="5572890" cy="30700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5329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Q_BLK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3" y="1842852"/>
            <a:ext cx="11443853" cy="307008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5685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Q_BL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0FCD-156D-4B0D-A579-9F3DC4933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87568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Q_BLK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485A-57BE-481F-AB94-83DC3889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90812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Question / Chapter</a:t>
            </a:r>
          </a:p>
        </p:txBody>
      </p:sp>
    </p:spTree>
    <p:extLst>
      <p:ext uri="{BB962C8B-B14F-4D97-AF65-F5344CB8AC3E}">
        <p14:creationId xmlns:p14="http://schemas.microsoft.com/office/powerpoint/2010/main" val="268748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75119"/>
      </p:ext>
    </p:extLst>
  </p:cSld>
  <p:clrMapOvr>
    <a:masterClrMapping/>
  </p:clrMapOvr>
  <p:transition>
    <p:fade thruBlk="1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Q_BL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7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1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2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6" r:id="rId12"/>
    <p:sldLayoutId id="2147484097" r:id="rId13"/>
    <p:sldLayoutId id="2147484098" r:id="rId14"/>
    <p:sldLayoutId id="2147484100" r:id="rId15"/>
    <p:sldLayoutId id="2147484077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  <p:sldLayoutId id="2147483881" r:id="rId29"/>
    <p:sldLayoutId id="2147483882" r:id="rId30"/>
    <p:sldLayoutId id="2147483885" r:id="rId31"/>
    <p:sldLayoutId id="2147483888" r:id="rId32"/>
    <p:sldLayoutId id="2147483889" r:id="rId33"/>
    <p:sldLayoutId id="2147483890" r:id="rId34"/>
    <p:sldLayoutId id="2147483891" r:id="rId35"/>
    <p:sldLayoutId id="2147483892" r:id="rId36"/>
    <p:sldLayoutId id="2147483893" r:id="rId37"/>
    <p:sldLayoutId id="2147483894" r:id="rId38"/>
    <p:sldLayoutId id="2147483895" r:id="rId39"/>
    <p:sldLayoutId id="2147483896" r:id="rId40"/>
    <p:sldLayoutId id="2147483897" r:id="rId41"/>
    <p:sldLayoutId id="2147483898" r:id="rId42"/>
    <p:sldLayoutId id="2147483899" r:id="rId43"/>
    <p:sldLayoutId id="2147483900" r:id="rId44"/>
    <p:sldLayoutId id="2147483901" r:id="rId45"/>
    <p:sldLayoutId id="2147483902" r:id="rId46"/>
    <p:sldLayoutId id="2147483903" r:id="rId47"/>
    <p:sldLayoutId id="2147483904" r:id="rId48"/>
    <p:sldLayoutId id="2147483908" r:id="rId49"/>
    <p:sldLayoutId id="2147483912" r:id="rId50"/>
    <p:sldLayoutId id="2147483915" r:id="rId51"/>
    <p:sldLayoutId id="2147483916" r:id="rId52"/>
    <p:sldLayoutId id="2147483919" r:id="rId53"/>
    <p:sldLayoutId id="2147483920" r:id="rId54"/>
    <p:sldLayoutId id="2147483921" r:id="rId55"/>
    <p:sldLayoutId id="2147483923" r:id="rId56"/>
    <p:sldLayoutId id="2147483804" r:id="rId57"/>
    <p:sldLayoutId id="2147483847" r:id="rId58"/>
    <p:sldLayoutId id="2147483848" r:id="rId59"/>
    <p:sldLayoutId id="2147483864" r:id="rId60"/>
    <p:sldLayoutId id="2147483929" r:id="rId61"/>
    <p:sldLayoutId id="2147483930" r:id="rId62"/>
    <p:sldLayoutId id="2147483931" r:id="rId63"/>
    <p:sldLayoutId id="2147483932" r:id="rId64"/>
    <p:sldLayoutId id="2147483935" r:id="rId65"/>
    <p:sldLayoutId id="2147483938" r:id="rId66"/>
    <p:sldLayoutId id="2147483939" r:id="rId67"/>
    <p:sldLayoutId id="2147483940" r:id="rId68"/>
    <p:sldLayoutId id="2147483944" r:id="rId69"/>
    <p:sldLayoutId id="2147483945" r:id="rId70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20.html" TargetMode="External"/><Relationship Id="rId2" Type="http://schemas.openxmlformats.org/officeDocument/2006/relationships/hyperlink" Target="https://nvd.nist.gov/vuln/detail/cve-2021-442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wasp.org/Top10/A03_2021-Injectio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Top10/A01_2021-Broken_Access_Contro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bbc.com/news/technology-1371152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1F968DE1-0496-D14C-6894-605EE81DEA6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7770"/>
            <a:ext cx="1219199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D139F2C-8237-F859-744F-798EF38E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27" y="292797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sv-SE" sz="6000" dirty="0" err="1">
                <a:solidFill>
                  <a:schemeClr val="bg1"/>
                </a:solidFill>
              </a:rPr>
              <a:t>Secure</a:t>
            </a:r>
            <a:r>
              <a:rPr lang="sv-SE" sz="6000" dirty="0">
                <a:solidFill>
                  <a:schemeClr val="bg1"/>
                </a:solidFill>
              </a:rPr>
              <a:t> </a:t>
            </a:r>
            <a:r>
              <a:rPr lang="sv-SE" sz="6000" dirty="0" err="1">
                <a:solidFill>
                  <a:schemeClr val="bg1"/>
                </a:solidFill>
              </a:rPr>
              <a:t>Coding</a:t>
            </a:r>
            <a:br>
              <a:rPr lang="sv-SE" dirty="0">
                <a:solidFill>
                  <a:schemeClr val="bg1"/>
                </a:solidFill>
              </a:rPr>
            </a:br>
            <a:r>
              <a:rPr lang="sv-SE" sz="3200" dirty="0">
                <a:solidFill>
                  <a:schemeClr val="accent4"/>
                </a:solidFill>
              </a:rPr>
              <a:t>Ronald Harmsen</a:t>
            </a:r>
            <a:endParaRPr lang="sv-SE" dirty="0">
              <a:solidFill>
                <a:schemeClr val="accent4"/>
              </a:solidFill>
            </a:endParaRPr>
          </a:p>
        </p:txBody>
      </p:sp>
      <p:pic>
        <p:nvPicPr>
          <p:cNvPr id="13" name="Bildobjekt 12" descr="En bild som visar Teckensnitt, symbol, Grafik, logotyp&#10;&#10;Automatiskt genererad beskrivning">
            <a:extLst>
              <a:ext uri="{FF2B5EF4-FFF2-40B4-BE49-F238E27FC236}">
                <a16:creationId xmlns:a16="http://schemas.microsoft.com/office/drawing/2014/main" id="{873B6997-1EB9-884B-CFC1-83FBD4DCF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63" y="5622904"/>
            <a:ext cx="892241" cy="892241"/>
          </a:xfrm>
          <a:prstGeom prst="rect">
            <a:avLst/>
          </a:prstGeom>
        </p:spPr>
      </p:pic>
      <p:pic>
        <p:nvPicPr>
          <p:cNvPr id="23" name="Bildobjekt 22" descr="En bild som visar text, Teckensnitt, Grafik, logotyp&#10;&#10;Automatiskt genererad beskrivning">
            <a:extLst>
              <a:ext uri="{FF2B5EF4-FFF2-40B4-BE49-F238E27FC236}">
                <a16:creationId xmlns:a16="http://schemas.microsoft.com/office/drawing/2014/main" id="{11BDBEE9-5E52-F024-5B3D-EF7B2082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1" y="5592527"/>
            <a:ext cx="1170364" cy="1170364"/>
          </a:xfrm>
          <a:prstGeom prst="rect">
            <a:avLst/>
          </a:prstGeom>
        </p:spPr>
      </p:pic>
      <p:pic>
        <p:nvPicPr>
          <p:cNvPr id="8" name="Bildobjekt 7" descr="En bild som visar Teckensnitt, Grafik, text, grafisk design&#10;&#10;Automatiskt genererad beskrivning">
            <a:extLst>
              <a:ext uri="{FF2B5EF4-FFF2-40B4-BE49-F238E27FC236}">
                <a16:creationId xmlns:a16="http://schemas.microsoft.com/office/drawing/2014/main" id="{78ED19B6-C125-5D68-C939-09A8163AC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232" y="-1010856"/>
            <a:ext cx="4276699" cy="3585147"/>
          </a:xfrm>
          <a:prstGeom prst="rect">
            <a:avLst/>
          </a:prstGeom>
        </p:spPr>
      </p:pic>
      <p:pic>
        <p:nvPicPr>
          <p:cNvPr id="10" name="Bildobjekt 9" descr="En bild som visar Teckensnitt, Grafik, logotyp, grafisk design&#10;&#10;Automatiskt genererad beskrivning">
            <a:extLst>
              <a:ext uri="{FF2B5EF4-FFF2-40B4-BE49-F238E27FC236}">
                <a16:creationId xmlns:a16="http://schemas.microsoft.com/office/drawing/2014/main" id="{953FAD51-DC92-2BFF-2A59-AFDF3E8FF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859" y="5783761"/>
            <a:ext cx="1383290" cy="747542"/>
          </a:xfrm>
          <a:prstGeom prst="rect">
            <a:avLst/>
          </a:prstGeom>
        </p:spPr>
      </p:pic>
      <p:pic>
        <p:nvPicPr>
          <p:cNvPr id="12" name="Bildobjekt 11" descr="En bild som visar Grafik, grafisk design, Teckensnitt, skärmbild&#10;&#10;Automatiskt genererad beskrivning">
            <a:extLst>
              <a:ext uri="{FF2B5EF4-FFF2-40B4-BE49-F238E27FC236}">
                <a16:creationId xmlns:a16="http://schemas.microsoft.com/office/drawing/2014/main" id="{832DB6DB-4978-A52B-CB9C-7D6A5961C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49" y="6038644"/>
            <a:ext cx="1107594" cy="237775"/>
          </a:xfrm>
          <a:prstGeom prst="rect">
            <a:avLst/>
          </a:prstGeom>
        </p:spPr>
      </p:pic>
      <p:pic>
        <p:nvPicPr>
          <p:cNvPr id="15" name="Bildobjekt 14" descr="En bild som visar text, Teckensnitt, Grafik, grafisk design&#10;&#10;Automatiskt genererad beskrivning">
            <a:extLst>
              <a:ext uri="{FF2B5EF4-FFF2-40B4-BE49-F238E27FC236}">
                <a16:creationId xmlns:a16="http://schemas.microsoft.com/office/drawing/2014/main" id="{DBDC81FA-1D9B-04C9-AED6-DCDE5308B1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7" y="5869600"/>
            <a:ext cx="428799" cy="661703"/>
          </a:xfrm>
          <a:prstGeom prst="rect">
            <a:avLst/>
          </a:prstGeom>
        </p:spPr>
      </p:pic>
      <p:pic>
        <p:nvPicPr>
          <p:cNvPr id="17" name="Bild 16">
            <a:extLst>
              <a:ext uri="{FF2B5EF4-FFF2-40B4-BE49-F238E27FC236}">
                <a16:creationId xmlns:a16="http://schemas.microsoft.com/office/drawing/2014/main" id="{AD9895F2-EE5C-ECDC-264B-6710FF72CC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52419" y="6058821"/>
            <a:ext cx="1255855" cy="237775"/>
          </a:xfrm>
          <a:prstGeom prst="rect">
            <a:avLst/>
          </a:prstGeom>
        </p:spPr>
      </p:pic>
      <p:pic>
        <p:nvPicPr>
          <p:cNvPr id="19" name="Bild 18">
            <a:extLst>
              <a:ext uri="{FF2B5EF4-FFF2-40B4-BE49-F238E27FC236}">
                <a16:creationId xmlns:a16="http://schemas.microsoft.com/office/drawing/2014/main" id="{FDE9866E-4755-333F-A3BB-2157AFA293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9691" y="6048763"/>
            <a:ext cx="1047971" cy="2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6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SQL Injection License Plate - A Blue Star">
            <a:extLst>
              <a:ext uri="{FF2B5EF4-FFF2-40B4-BE49-F238E27FC236}">
                <a16:creationId xmlns:a16="http://schemas.microsoft.com/office/drawing/2014/main" id="{F7A0FCCA-6366-9333-B1CE-5730A3DDE6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4" b="1982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73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7CF766-82B6-0AC4-B6F9-AEFDEA96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 dirty="0"/>
              <a:t>Secure Coding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1250EC1-820E-2A3C-39A0-2EC19295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8854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9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D8BD0B-ADBA-041B-3EBE-A8A600AB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0" y="1070800"/>
            <a:ext cx="4021512" cy="5583126"/>
          </a:xfrm>
        </p:spPr>
        <p:txBody>
          <a:bodyPr>
            <a:normAutofit/>
          </a:bodyPr>
          <a:lstStyle/>
          <a:p>
            <a:pPr algn="r"/>
            <a:r>
              <a:rPr lang="en-NL" sz="7400" dirty="0"/>
              <a:t>Resources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0A42A148-A1B5-2015-8E9F-49272EC68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05471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2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MM Model">
            <a:extLst>
              <a:ext uri="{FF2B5EF4-FFF2-40B4-BE49-F238E27FC236}">
                <a16:creationId xmlns:a16="http://schemas.microsoft.com/office/drawing/2014/main" id="{03A9B0DE-10C4-4BC3-B848-70297121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2" y="801943"/>
            <a:ext cx="11119816" cy="52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932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13D8BB-F1D2-8A0D-5759-2E35A80D6F4B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3721333"/>
              </p:ext>
            </p:extLst>
          </p:nvPr>
        </p:nvGraphicFramePr>
        <p:xfrm>
          <a:off x="864393" y="1453356"/>
          <a:ext cx="10463213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632769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16A979-DB1E-1617-C245-79339B0B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An example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C8CFB-FD08-0FC2-D2C5-70E37459A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 dirty="0"/>
              <a:t>Log4J 	</a:t>
            </a:r>
          </a:p>
          <a:p>
            <a:pPr lvl="1"/>
            <a:r>
              <a:rPr lang="en-GB" dirty="0"/>
              <a:t>CVE-2021-442288 </a:t>
            </a:r>
            <a:br>
              <a:rPr lang="en-GB" dirty="0"/>
            </a:br>
            <a:r>
              <a:rPr lang="en-GB" dirty="0">
                <a:hlinkClick r:id="rId2"/>
              </a:rPr>
              <a:t>https://nvd.nist.gov/vuln/detail/cve-2021-44228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Linked to CWE-20   (Improper Input Validation)</a:t>
            </a:r>
            <a:br>
              <a:rPr lang="en-GB" dirty="0"/>
            </a:br>
            <a:r>
              <a:rPr lang="en-GB" dirty="0"/>
              <a:t>(amongst others)</a:t>
            </a:r>
            <a:br>
              <a:rPr lang="en-GB" dirty="0"/>
            </a:br>
            <a:r>
              <a:rPr lang="en-GB" dirty="0">
                <a:hlinkClick r:id="rId3"/>
              </a:rPr>
              <a:t>https://cwe.mitre.org/data/definitions/20.html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Linked to OWASP A03:2021 – Injection</a:t>
            </a:r>
            <a:br>
              <a:rPr lang="en-GB" dirty="0"/>
            </a:br>
            <a:r>
              <a:rPr lang="en-GB" dirty="0">
                <a:hlinkClick r:id="rId4"/>
              </a:rPr>
              <a:t>https://owasp.org/Top10/A03_2021-Injection/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08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Introduction - OWASP">
            <a:extLst>
              <a:ext uri="{FF2B5EF4-FFF2-40B4-BE49-F238E27FC236}">
                <a16:creationId xmlns:a16="http://schemas.microsoft.com/office/drawing/2014/main" id="{426FC59B-EA37-9531-F17C-2EAF6B301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2" r="1" b="12459"/>
          <a:stretch/>
        </p:blipFill>
        <p:spPr bwMode="auto">
          <a:xfrm>
            <a:off x="196850" y="173518"/>
            <a:ext cx="11798300" cy="6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40AA8-56B4-C2A2-BB53-EDFF9601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The Open Worldwide Application Security Project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875BD-2680-58CA-E471-4D59F4329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Open-source software projects</a:t>
            </a:r>
          </a:p>
          <a:p>
            <a:r>
              <a:rPr lang="en-GB"/>
              <a:t>Over 250+ local chapters worldwide</a:t>
            </a:r>
          </a:p>
          <a:p>
            <a:r>
              <a:rPr lang="en-GB"/>
              <a:t>Tens of thousands of members</a:t>
            </a:r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0BC44D-06E8-B78C-FAAD-9A167956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49" y="3621191"/>
            <a:ext cx="5736364" cy="1996523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1D642-3AD4-18E8-D88D-9BBD5561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686" y="5617714"/>
            <a:ext cx="5654627" cy="5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0E6DE9-3986-A7B7-BF02-C03ED937BA8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225675"/>
            <a:ext cx="12192000" cy="3951288"/>
          </a:xfrm>
        </p:spPr>
        <p:txBody>
          <a:bodyPr/>
          <a:lstStyle/>
          <a:p>
            <a:pPr marL="0" indent="0" algn="ctr">
              <a:buNone/>
            </a:pPr>
            <a:r>
              <a:rPr lang="en-NL" dirty="0"/>
              <a:t>… to make software security visible, </a:t>
            </a:r>
            <a:br>
              <a:rPr lang="en-NL" dirty="0"/>
            </a:br>
            <a:r>
              <a:rPr lang="en-NL" dirty="0"/>
              <a:t>so that developers everywhere could </a:t>
            </a:r>
            <a:br>
              <a:rPr lang="en-NL" dirty="0"/>
            </a:br>
            <a:r>
              <a:rPr lang="en-NL" dirty="0"/>
              <a:t>make truly informed decisions about </a:t>
            </a:r>
            <a:br>
              <a:rPr lang="en-NL" dirty="0"/>
            </a:br>
            <a:r>
              <a:rPr lang="en-NL" dirty="0"/>
              <a:t>the risks and solutions.</a:t>
            </a:r>
          </a:p>
        </p:txBody>
      </p:sp>
    </p:spTree>
    <p:extLst>
      <p:ext uri="{BB962C8B-B14F-4D97-AF65-F5344CB8AC3E}">
        <p14:creationId xmlns:p14="http://schemas.microsoft.com/office/powerpoint/2010/main" val="248685691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AF7C21-BC3E-4469-B2C9-619A7ACB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OWASP Top 10 Introduction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32C511-353F-C1B3-30C1-457CA4E41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B4AB45-7AD4-587C-86B4-6CF440780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604803"/>
            <a:ext cx="10515601" cy="470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19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5D90C-0E27-06E8-EB0A-A79F8609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NL" sz="4000"/>
              <a:t>Ronald Harmsen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22782-7B7A-261B-CEF1-6D46575D1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NL" sz="2000" dirty="0"/>
              <a:t>Solution and Software architect</a:t>
            </a:r>
          </a:p>
          <a:p>
            <a:pPr marL="0" indent="0">
              <a:buNone/>
            </a:pPr>
            <a:r>
              <a:rPr lang="en-NL" sz="2000" dirty="0"/>
              <a:t>Accredited inspector and auditor</a:t>
            </a:r>
          </a:p>
          <a:p>
            <a:pPr marL="0" indent="0">
              <a:buNone/>
            </a:pPr>
            <a:r>
              <a:rPr lang="en-NL" sz="2000" dirty="0"/>
              <a:t>MCT, consultant</a:t>
            </a:r>
          </a:p>
          <a:p>
            <a:pPr marL="0" indent="0">
              <a:buNone/>
            </a:pPr>
            <a:r>
              <a:rPr lang="en-NL" sz="2000" dirty="0"/>
              <a:t>Handson software engineer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1A791-29C0-271B-EB19-E0F81ACEB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2000"/>
          </a:blip>
          <a:srcRect l="13310" r="19059" b="-1"/>
          <a:stretch/>
        </p:blipFill>
        <p:spPr>
          <a:xfrm>
            <a:off x="8214852" y="2381044"/>
            <a:ext cx="3983973" cy="4476957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20999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114CB6-E00A-CB28-30B7-BF8A41B5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OWASP Top 10 Ordering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331AC4-3B3E-9FFE-F5A5-C97E96CE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/>
              <a:t>Incident Rate</a:t>
            </a:r>
          </a:p>
          <a:p>
            <a:r>
              <a:rPr lang="en-NL"/>
              <a:t>Exploitability</a:t>
            </a:r>
          </a:p>
          <a:p>
            <a:r>
              <a:rPr lang="en-NL"/>
              <a:t>Impact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276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1E98B7-8124-B007-B65D-A529F8F7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OWASP Data Factors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1BE4C-7B31-4AE0-C770-1A9A8145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NL"/>
              <a:t>CWEs mapped</a:t>
            </a:r>
          </a:p>
          <a:p>
            <a:r>
              <a:rPr lang="en-GB"/>
              <a:t>Max Incidence Rate</a:t>
            </a:r>
          </a:p>
          <a:p>
            <a:r>
              <a:rPr lang="en-GB"/>
              <a:t>Avg Incidence Rate</a:t>
            </a:r>
          </a:p>
          <a:p>
            <a:r>
              <a:rPr lang="en-NL"/>
              <a:t>Avg Weighted Exploit</a:t>
            </a:r>
          </a:p>
          <a:p>
            <a:r>
              <a:rPr lang="en-NL"/>
              <a:t>Avg Weighted Impact</a:t>
            </a:r>
          </a:p>
          <a:p>
            <a:r>
              <a:rPr lang="en-NL"/>
              <a:t>Max Coverage</a:t>
            </a:r>
          </a:p>
          <a:p>
            <a:r>
              <a:rPr lang="en-NL"/>
              <a:t>Avg Coverage</a:t>
            </a:r>
          </a:p>
          <a:p>
            <a:r>
              <a:rPr lang="en-NL"/>
              <a:t>Total occurrences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25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A1F363-5403-E194-3926-DADF3AFB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A01 Broken Access Control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6A8F25-C897-DF16-F35A-5600377C7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Bypass access control checks</a:t>
            </a:r>
          </a:p>
          <a:p>
            <a:pPr marL="0" indent="0">
              <a:buNone/>
            </a:pPr>
            <a:r>
              <a:rPr lang="en-US" dirty="0"/>
              <a:t>Unauthorized access to accounts</a:t>
            </a:r>
          </a:p>
          <a:p>
            <a:pPr marL="0" indent="0">
              <a:buNone/>
            </a:pPr>
            <a:r>
              <a:rPr lang="en-US" dirty="0"/>
              <a:t>Unauthorized creation, reading, updating and deletion of data</a:t>
            </a:r>
          </a:p>
          <a:p>
            <a:pPr marL="0" indent="0">
              <a:buNone/>
            </a:pPr>
            <a:r>
              <a:rPr lang="en-US" dirty="0"/>
              <a:t>Elevation of privilege</a:t>
            </a:r>
          </a:p>
          <a:p>
            <a:pPr marL="0" indent="0">
              <a:buNone/>
            </a:pPr>
            <a:r>
              <a:rPr lang="en-US" dirty="0"/>
              <a:t>Typically ignoring the principle of least privilege: denying access by default.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https://owasp.org/Top10/A01_2021-Broken_Access_Control/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1799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45B18-314D-3CBE-1E52-8792A55C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NL"/>
              <a:t>A01 Example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1450FF-24B6-544F-B3B2-9922B4FAB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Citibank confirms hacking attack - BBC News</a:t>
            </a:r>
            <a:endParaRPr lang="en-GB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2FDD6-0089-7768-B229-CEB13152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1" y="2849940"/>
            <a:ext cx="4378685" cy="855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A4A37-C2EF-4097-5CCA-5DB1E234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548" y="2714577"/>
            <a:ext cx="6188242" cy="34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A746-F6FD-4DF6-A74D-9C47875C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OWASP for 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52371-C6B2-5AAA-EA04-81449E29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GB"/>
              <a:t>OWASP Top 10 </a:t>
            </a:r>
            <a:br>
              <a:rPr lang="en-GB"/>
            </a:br>
            <a:r>
              <a:rPr lang="en-GB"/>
              <a:t>API Security Risks – 2023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73A5C9-B284-040D-40D9-45A634DD2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NL" dirty="0"/>
              <a:t>Broken object level authorization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Broken 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Broken Property level authorization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Unrestricted resource consumption</a:t>
            </a:r>
          </a:p>
          <a:p>
            <a:pPr marL="514350" indent="-514350">
              <a:buFont typeface="+mj-lt"/>
              <a:buAutoNum type="arabicPeriod"/>
            </a:pPr>
            <a:r>
              <a:rPr lang="en-NL" dirty="0"/>
              <a:t>Broken Function level authorization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Unrestricted Access to Sensitive Business Flows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D670D5-CFE0-85E1-0107-B379EA6EAF04}"/>
              </a:ext>
            </a:extLst>
          </p:cNvPr>
          <p:cNvSpPr/>
          <p:nvPr/>
        </p:nvSpPr>
        <p:spPr>
          <a:xfrm rot="19516922">
            <a:off x="1878859" y="3134288"/>
            <a:ext cx="709647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Access Control!</a:t>
            </a:r>
          </a:p>
        </p:txBody>
      </p:sp>
    </p:spTree>
    <p:extLst>
      <p:ext uri="{BB962C8B-B14F-4D97-AF65-F5344CB8AC3E}">
        <p14:creationId xmlns:p14="http://schemas.microsoft.com/office/powerpoint/2010/main" val="22782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8B778D-C5A8-AA44-F484-A72E6A9B9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OWASP Top 10 </a:t>
            </a:r>
            <a:br>
              <a:rPr lang="en-GB"/>
            </a:br>
            <a:r>
              <a:rPr lang="en-GB"/>
              <a:t>API Security Risks – 2023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18C088-6C0F-929E-6056-1ABFDFE9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7. </a:t>
            </a:r>
            <a:r>
              <a:rPr lang="en-GB" dirty="0"/>
              <a:t>Server-Side Request Forgery</a:t>
            </a:r>
          </a:p>
          <a:p>
            <a:pPr marL="0" indent="0">
              <a:buNone/>
            </a:pPr>
            <a:r>
              <a:rPr lang="en-GB" dirty="0"/>
              <a:t>8. Security Misconfiguration</a:t>
            </a:r>
          </a:p>
          <a:p>
            <a:pPr marL="0" indent="0">
              <a:buNone/>
            </a:pPr>
            <a:r>
              <a:rPr lang="en-GB" dirty="0"/>
              <a:t>9.  Improper Inventory Management</a:t>
            </a:r>
          </a:p>
          <a:p>
            <a:pPr marL="0" indent="0">
              <a:buNone/>
            </a:pPr>
            <a:r>
              <a:rPr lang="en-GB" dirty="0"/>
              <a:t>10. Unsafe Consumption of APIs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674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2D525BF6-3F82-64BE-A8A8-92674F5B2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3" t="9091" r="256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AADD0-5EE3-40E7-0443-7837D4C6A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Demo:</a:t>
            </a:r>
            <a:br>
              <a:rPr lang="en-US" sz="4800"/>
            </a:br>
            <a:r>
              <a:rPr lang="en-US" sz="4800"/>
              <a:t>Investigating an insecure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EFDF1-34D1-FC89-FD9A-D0BEA4C3C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3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A746-F6FD-4DF6-A74D-9C47875C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Hardening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6F7237-2248-72DB-D5C0-2B2C4423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Hardening</a:t>
            </a:r>
            <a:endParaRPr lang="en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6BD6B3-2153-13C4-54D1-D1C9FAA6B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Hardening your APIs and Web Applications works on different levels:</a:t>
            </a:r>
          </a:p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- Secure design</a:t>
            </a:r>
          </a:p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- Code, design - writing - reviewing </a:t>
            </a:r>
          </a:p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- Configuration</a:t>
            </a:r>
          </a:p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- Package and dependency management</a:t>
            </a:r>
          </a:p>
          <a:p>
            <a:pPr marL="0" indent="0">
              <a:buNone/>
            </a:pPr>
            <a:r>
              <a:rPr lang="en-NL">
                <a:solidFill>
                  <a:schemeClr val="tx2"/>
                </a:solidFill>
              </a:rPr>
              <a:t>- Our CI/CD pipeline, QA and Security control</a:t>
            </a:r>
            <a:endParaRPr lang="en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8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OPEN DOORS – Tesh N Writings">
            <a:extLst>
              <a:ext uri="{FF2B5EF4-FFF2-40B4-BE49-F238E27FC236}">
                <a16:creationId xmlns:a16="http://schemas.microsoft.com/office/drawing/2014/main" id="{09D72EF9-7935-095E-FC17-56E8CABF61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3" r="-2" b="1135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653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F7CE7D-B774-6072-3BFF-0CC14CBE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Some </a:t>
            </a:r>
            <a:r>
              <a:rPr lang="en-NL">
                <a:solidFill>
                  <a:srgbClr val="EB5C26"/>
                </a:solidFill>
              </a:rPr>
              <a:t>common issues</a:t>
            </a:r>
            <a:endParaRPr lang="en-NL" dirty="0">
              <a:solidFill>
                <a:srgbClr val="EB5C26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66A474-A8CE-CCC6-B541-B64755357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>
                <a:solidFill>
                  <a:schemeClr val="tx2"/>
                </a:solidFill>
              </a:rPr>
              <a:t>Cross-site scripting</a:t>
            </a:r>
          </a:p>
          <a:p>
            <a:pPr marL="0" indent="0">
              <a:buNone/>
            </a:pPr>
            <a:r>
              <a:rPr lang="en-NL" dirty="0">
                <a:solidFill>
                  <a:schemeClr val="tx2"/>
                </a:solidFill>
              </a:rPr>
              <a:t>Cross-site request forgery</a:t>
            </a:r>
          </a:p>
          <a:p>
            <a:pPr marL="0" indent="0">
              <a:buNone/>
            </a:pPr>
            <a:r>
              <a:rPr lang="en-NL" dirty="0">
                <a:solidFill>
                  <a:schemeClr val="tx2"/>
                </a:solidFill>
              </a:rPr>
              <a:t>(unsufficient or missing) Validation</a:t>
            </a:r>
          </a:p>
          <a:p>
            <a:pPr marL="0" indent="0">
              <a:buNone/>
            </a:pPr>
            <a:r>
              <a:rPr lang="en-NL" dirty="0">
                <a:solidFill>
                  <a:schemeClr val="tx2"/>
                </a:solidFill>
              </a:rPr>
              <a:t>Exposing sensitive application logging</a:t>
            </a:r>
          </a:p>
          <a:p>
            <a:pPr marL="0" indent="0">
              <a:buNone/>
            </a:pPr>
            <a:r>
              <a:rPr lang="en-NL" dirty="0">
                <a:solidFill>
                  <a:schemeClr val="tx2"/>
                </a:solidFill>
              </a:rPr>
              <a:t>Missing access control</a:t>
            </a:r>
          </a:p>
          <a:p>
            <a:pPr marL="0" indent="0">
              <a:buNone/>
            </a:pPr>
            <a:endParaRPr lang="en-N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83E-C89B-3340-88FB-DD580DF2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Secure Code Review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18EEA-D120-F204-9D51-6DF1637E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Sanitize and validate all input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Never store secrets as code/config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Test for new security vulnerabilities introduced by third-party open source dependencies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Enforce secure authentication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Enforce the least privilege principle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Handle sensitive data with care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Protect against well-known attacks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Statically test your source code,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877780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54B5-C083-A270-3215-052954FE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Use Github Advanced Security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39910-E49A-4B84-B728-12AC8477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Integrate with DevOps pipelines</a:t>
            </a:r>
          </a:p>
          <a:p>
            <a:r>
              <a:rPr lang="en-NL" dirty="0"/>
              <a:t>Dependency scanning</a:t>
            </a:r>
          </a:p>
          <a:p>
            <a:r>
              <a:rPr lang="en-NL" dirty="0"/>
              <a:t>Secrets scanning</a:t>
            </a:r>
          </a:p>
          <a:p>
            <a:r>
              <a:rPr lang="en-NL" dirty="0"/>
              <a:t>Code scanning</a:t>
            </a:r>
          </a:p>
          <a:p>
            <a:r>
              <a:rPr lang="en-NL" dirty="0"/>
              <a:t>Extend by writing custom scans with CodeQL</a:t>
            </a:r>
          </a:p>
        </p:txBody>
      </p:sp>
    </p:spTree>
    <p:extLst>
      <p:ext uri="{BB962C8B-B14F-4D97-AF65-F5344CB8AC3E}">
        <p14:creationId xmlns:p14="http://schemas.microsoft.com/office/powerpoint/2010/main" val="3979978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8957-322C-45DF-A892-8C4D0B8D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3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41E35-9F5A-4230-8FF3-CF297DBB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Questions</a:t>
            </a:r>
            <a:r>
              <a:rPr lang="pl-PL" dirty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4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347C12-D178-4AC1-83EE-6565B110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29" y="2976048"/>
            <a:ext cx="6309919" cy="905906"/>
          </a:xfrm>
        </p:spPr>
        <p:txBody>
          <a:bodyPr/>
          <a:lstStyle/>
          <a:p>
            <a:r>
              <a:rPr lang="pl-PL">
                <a:solidFill>
                  <a:schemeClr val="tx1"/>
                </a:solidFill>
              </a:rPr>
              <a:t>Thank you! 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6E75C-8C6B-B22D-733A-1CAFE47FE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4" y="5877534"/>
            <a:ext cx="4458518" cy="6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3F6CD695-1066-0FAD-40A0-BA1537207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1" r="-1" b="10346"/>
          <a:stretch/>
        </p:blipFill>
        <p:spPr>
          <a:xfrm>
            <a:off x="20" y="10"/>
            <a:ext cx="12191675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5BBF-A1B4-ECC2-5460-16C1038C66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1975" y="5238750"/>
            <a:ext cx="5280025" cy="9604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>
                <a:solidFill>
                  <a:srgbClr val="FFFFFE"/>
                </a:solidFill>
              </a:rPr>
              <a:t>Secure Coding:</a:t>
            </a:r>
            <a:br>
              <a:rPr lang="en-US" sz="3000">
                <a:solidFill>
                  <a:srgbClr val="FFFFFE"/>
                </a:solidFill>
              </a:rPr>
            </a:br>
            <a:r>
              <a:rPr lang="en-US" sz="3000">
                <a:solidFill>
                  <a:srgbClr val="FFFFFE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32886446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9B4E-054C-F3CD-0931-3D645D2C103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2513012"/>
            <a:ext cx="11277600" cy="183197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NL" dirty="0"/>
              <a:t>“</a:t>
            </a:r>
            <a:r>
              <a:rPr lang="en-GB" b="1" dirty="0"/>
              <a:t>Secure coding</a:t>
            </a:r>
            <a:r>
              <a:rPr lang="en-GB" dirty="0"/>
              <a:t> is the practice of writing software to ensure its safety and resilience against attacks. It involves a deep understanding of potential threats and vulnerabilities and how they can be exploited to produce code resistant to them”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07BA5-5891-BB8E-A475-2E8978A54E6D}"/>
              </a:ext>
            </a:extLst>
          </p:cNvPr>
          <p:cNvSpPr txBox="1"/>
          <p:nvPr/>
        </p:nvSpPr>
        <p:spPr>
          <a:xfrm>
            <a:off x="8338442" y="6227544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ource: </a:t>
            </a:r>
            <a:r>
              <a:rPr lang="en-GB" dirty="0"/>
              <a:t>when you ask co-pilot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9573649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7BF94A-B24D-5254-95AE-ABB90BF60A28}"/>
              </a:ext>
            </a:extLst>
          </p:cNvPr>
          <p:cNvSpPr txBox="1"/>
          <p:nvPr/>
        </p:nvSpPr>
        <p:spPr>
          <a:xfrm>
            <a:off x="874643" y="243512"/>
            <a:ext cx="1044271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Threat Awareness</a:t>
            </a:r>
            <a:r>
              <a:rPr lang="en-GB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 Developers should be aware of common security threats such as SQL injection, Cross-Site Scripting (XSS), and insecure authentication mechanisms. Understanding these threats helps in proactively addressing them during development.</a:t>
            </a:r>
          </a:p>
          <a:p>
            <a:pPr algn="l">
              <a:buFont typeface="+mj-lt"/>
              <a:buAutoNum type="arabicPeriod"/>
            </a:pPr>
            <a:endParaRPr lang="en-GB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Best Practices</a:t>
            </a:r>
            <a:r>
              <a:rPr lang="en-GB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 Following secure coding best practices is crucial. This includes input validation, output encoding, proper error handling, and using secure APIs and libraries.</a:t>
            </a:r>
          </a:p>
          <a:p>
            <a:pPr algn="l">
              <a:buFont typeface="+mj-lt"/>
              <a:buAutoNum type="arabicPeriod"/>
            </a:pPr>
            <a:endParaRPr lang="en-GB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Security Training</a:t>
            </a:r>
            <a:r>
              <a:rPr lang="en-GB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 Developers should receive regular security training to stay informed about the latest vulnerabilities and mitigation techniques.</a:t>
            </a:r>
          </a:p>
          <a:p>
            <a:pPr algn="l">
              <a:buFont typeface="+mj-lt"/>
              <a:buAutoNum type="arabicPeriod"/>
            </a:pPr>
            <a:endParaRPr lang="en-GB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Code Reviews</a:t>
            </a:r>
            <a:r>
              <a:rPr lang="en-GB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 Regular code reviews by peers or security experts help identify security flaws early in the development process.</a:t>
            </a:r>
          </a:p>
          <a:p>
            <a:pPr algn="l">
              <a:buFont typeface="+mj-lt"/>
              <a:buAutoNum type="arabicPeriod"/>
            </a:pPr>
            <a:endParaRPr lang="en-GB" sz="2400" b="0" i="0" dirty="0">
              <a:solidFill>
                <a:srgbClr val="111111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GB" sz="2400" b="1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Testing</a:t>
            </a:r>
            <a:r>
              <a:rPr lang="en-GB" sz="2400" b="0" i="0" dirty="0">
                <a:solidFill>
                  <a:srgbClr val="111111"/>
                </a:solidFill>
                <a:effectLst/>
                <a:highlight>
                  <a:srgbClr val="FFFFFF"/>
                </a:highlight>
                <a:latin typeface="-apple-system"/>
              </a:rPr>
              <a:t>: Rigorous security testing, including static analysis, dynamic analysis, and penetration testing, ensures that vulnerabilities are discovered and fixed.</a:t>
            </a:r>
          </a:p>
        </p:txBody>
      </p:sp>
    </p:spTree>
    <p:extLst>
      <p:ext uri="{BB962C8B-B14F-4D97-AF65-F5344CB8AC3E}">
        <p14:creationId xmlns:p14="http://schemas.microsoft.com/office/powerpoint/2010/main" val="276896075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7B5E39-2513-4F42-CD87-B2D369D6F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9610"/>
            <a:ext cx="10905066" cy="3298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50BAB-6F64-6F88-D6DE-3AC78FCC80BF}"/>
              </a:ext>
            </a:extLst>
          </p:cNvPr>
          <p:cNvSpPr txBox="1"/>
          <p:nvPr/>
        </p:nvSpPr>
        <p:spPr>
          <a:xfrm>
            <a:off x="6310860" y="6254048"/>
            <a:ext cx="564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ource: </a:t>
            </a:r>
            <a:r>
              <a:rPr lang="en-GB" dirty="0"/>
              <a:t>Vulnerability Statistics Report in 2024 by </a:t>
            </a:r>
            <a:r>
              <a:rPr lang="en-GB" dirty="0" err="1"/>
              <a:t>Edgescan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22655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18BDA0-6B2F-E72F-AA65-C73457FE8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6"/>
            <a:ext cx="10611554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24647A-FDDC-893D-190A-AFFA2BB3332D}"/>
              </a:ext>
            </a:extLst>
          </p:cNvPr>
          <p:cNvSpPr txBox="1"/>
          <p:nvPr/>
        </p:nvSpPr>
        <p:spPr>
          <a:xfrm>
            <a:off x="6310860" y="6254048"/>
            <a:ext cx="564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ource: </a:t>
            </a:r>
            <a:r>
              <a:rPr lang="en-GB" dirty="0"/>
              <a:t>Vulnerability Statistics Report in 2024 by </a:t>
            </a:r>
            <a:r>
              <a:rPr lang="en-GB" dirty="0" err="1"/>
              <a:t>Edgescan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811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F0CC-2A52-D9EE-18E0-D5DF5C3D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6275-ABF7-67E5-CE77-D5B6754C4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Given is a graphical representation of one of the OWASP Top - 10 API ...">
            <a:extLst>
              <a:ext uri="{FF2B5EF4-FFF2-40B4-BE49-F238E27FC236}">
                <a16:creationId xmlns:a16="http://schemas.microsoft.com/office/drawing/2014/main" id="{164485A7-5310-63EA-2AFD-6591516C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-737419"/>
            <a:ext cx="7595419" cy="759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2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C0A75EBC14BD418A9D72F97088F6E0" ma:contentTypeVersion="19" ma:contentTypeDescription="Create a new document." ma:contentTypeScope="" ma:versionID="db1cab5d3dcaf971428af8166228651e">
  <xsd:schema xmlns:xsd="http://www.w3.org/2001/XMLSchema" xmlns:xs="http://www.w3.org/2001/XMLSchema" xmlns:p="http://schemas.microsoft.com/office/2006/metadata/properties" xmlns:ns2="eebe44c5-4adf-4e5b-8c8b-9290bc5850cb" xmlns:ns3="13cc208d-6380-4a48-8b5a-73c79cd7801c" targetNamespace="http://schemas.microsoft.com/office/2006/metadata/properties" ma:root="true" ma:fieldsID="d405a7fdfb5b38b154cd688a3a43df47" ns2:_="" ns3:_="">
    <xsd:import namespace="eebe44c5-4adf-4e5b-8c8b-9290bc5850cb"/>
    <xsd:import namespace="13cc208d-6380-4a48-8b5a-73c79cd7801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2:SharedWithUsers" minOccurs="0"/>
                <xsd:element ref="ns3:MediaServiceOCR" minOccurs="0"/>
                <xsd:element ref="ns2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e44c5-4adf-4e5b-8c8b-9290bc5850c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3215b26-2f1b-4c8b-83a4-3f4f46de64da}" ma:internalName="TaxCatchAll" ma:showField="CatchAllData" ma:web="eebe44c5-4adf-4e5b-8c8b-9290bc5850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c208d-6380-4a48-8b5a-73c79cd78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8d4e003b-31bc-4944-a6c1-6e504fc62c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ebe44c5-4adf-4e5b-8c8b-9290bc5850cb">PHZVF5MS4V4Z-1573500842-146553</_dlc_DocId>
    <_dlc_DocIdUrl xmlns="eebe44c5-4adf-4e5b-8c8b-9290bc5850cb">
      <Url>https://stderr.sharepoint.com/sites/DocumentCenter/_layouts/15/DocIdRedir.aspx?ID=PHZVF5MS4V4Z-1573500842-146553</Url>
      <Description>PHZVF5MS4V4Z-1573500842-146553</Description>
    </_dlc_DocIdUrl>
    <TaxCatchAll xmlns="eebe44c5-4adf-4e5b-8c8b-9290bc5850cb" xsi:nil="true"/>
    <lcf76f155ced4ddcb4097134ff3c332f xmlns="13cc208d-6380-4a48-8b5a-73c79cd7801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F005A14-4989-4BA3-9B7A-491DAFE87D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72D39D-52B6-4A5F-97DD-3BAB27159E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be44c5-4adf-4e5b-8c8b-9290bc5850cb"/>
    <ds:schemaRef ds:uri="13cc208d-6380-4a48-8b5a-73c79cd780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62E690-5A28-48FE-99B8-E3160511C88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80813A-A870-4F7F-88FB-A037EB3E3FFF}">
  <ds:schemaRefs>
    <ds:schemaRef ds:uri="http://schemas.microsoft.com/office/2006/documentManagement/types"/>
    <ds:schemaRef ds:uri="http://purl.org/dc/elements/1.1/"/>
    <ds:schemaRef ds:uri="0303d433-eebd-4bea-9a5c-a9c291ddda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576c4cd-15f5-4302-96f8-8f1f70c0d615"/>
    <ds:schemaRef ds:uri="http://purl.org/dc/terms/"/>
    <ds:schemaRef ds:uri="eebe44c5-4adf-4e5b-8c8b-9290bc5850cb"/>
    <ds:schemaRef ds:uri="13cc208d-6380-4a48-8b5a-73c79cd7801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85158</TotalTime>
  <Words>763</Words>
  <Application>Microsoft Macintosh PowerPoint</Application>
  <PresentationFormat>Widescreen</PresentationFormat>
  <Paragraphs>128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Office 2013 - 2022 Theme</vt:lpstr>
      <vt:lpstr>Secure Coding Ronald Harmsen</vt:lpstr>
      <vt:lpstr>Ronald Harmsen</vt:lpstr>
      <vt:lpstr>PowerPoint Presentation</vt:lpstr>
      <vt:lpstr>Secure Coding: The Big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Secure Coding</vt:lpstr>
      <vt:lpstr>Resources</vt:lpstr>
      <vt:lpstr>PowerPoint Presentation</vt:lpstr>
      <vt:lpstr>PowerPoint Presentation</vt:lpstr>
      <vt:lpstr>An example</vt:lpstr>
      <vt:lpstr>PowerPoint Presentation</vt:lpstr>
      <vt:lpstr>The Open Worldwide Application Security Project</vt:lpstr>
      <vt:lpstr>PowerPoint Presentation</vt:lpstr>
      <vt:lpstr>OWASP Top 10 Introduction</vt:lpstr>
      <vt:lpstr>OWASP Top 10 Ordering</vt:lpstr>
      <vt:lpstr>OWASP Data Factors</vt:lpstr>
      <vt:lpstr>A01 Broken Access Control</vt:lpstr>
      <vt:lpstr>A01 Example</vt:lpstr>
      <vt:lpstr>OWASP for APIs</vt:lpstr>
      <vt:lpstr>OWASP Top 10  API Security Risks – 2023</vt:lpstr>
      <vt:lpstr>OWASP Top 10  API Security Risks – 2023</vt:lpstr>
      <vt:lpstr>Demo: Investigating an insecure API</vt:lpstr>
      <vt:lpstr>Hardening</vt:lpstr>
      <vt:lpstr>Hardening</vt:lpstr>
      <vt:lpstr>Some common issues</vt:lpstr>
      <vt:lpstr>Secure Code Review Checklist</vt:lpstr>
      <vt:lpstr>Use Github Advanced Security Scanning</vt:lpstr>
      <vt:lpstr>Summary</vt:lpstr>
      <vt:lpstr>Questions ?</vt:lpstr>
      <vt:lpstr>Thank you!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SSL/TLS naga prawda</dc:title>
  <dc:creator>Adrian Denkiewicz</dc:creator>
  <cp:lastModifiedBy>Ronald Harmsen</cp:lastModifiedBy>
  <cp:revision>552</cp:revision>
  <dcterms:created xsi:type="dcterms:W3CDTF">2014-02-10T12:22:24Z</dcterms:created>
  <dcterms:modified xsi:type="dcterms:W3CDTF">2024-05-17T05:06:39Z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512">
    <vt:lpwstr>22</vt:lpwstr>
  </property>
  <property fmtid="{D5CDD505-2E9C-101B-9397-08002B2CF9AE}" pid="3" name="_dlc_DocIdItemGuid">
    <vt:lpwstr>9068f601-00de-49b3-8a5a-bcf2d11dc05a</vt:lpwstr>
  </property>
  <property fmtid="{D5CDD505-2E9C-101B-9397-08002B2CF9AE}" pid="4" name="ContentTypeId">
    <vt:lpwstr>0x010100D7C0A75EBC14BD418A9D72F97088F6E0</vt:lpwstr>
  </property>
  <property fmtid="{D5CDD505-2E9C-101B-9397-08002B2CF9AE}" pid="5" name="MediaServiceImageTags">
    <vt:lpwstr/>
  </property>
</Properties>
</file>